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00" d="100"/>
          <a:sy n="100" d="100"/>
        </p:scale>
        <p:origin x="1666" y="-2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91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37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54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27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30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85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60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47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98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5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65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73C0-A754-41A7-B437-BBC64F3226D8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04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4A5B3E9-E752-264A-92DE-3CF2D9860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C59F2B-EC52-B14E-BC76-7C5C2B8BA4F1}"/>
              </a:ext>
            </a:extLst>
          </p:cNvPr>
          <p:cNvSpPr txBox="1"/>
          <p:nvPr/>
        </p:nvSpPr>
        <p:spPr>
          <a:xfrm>
            <a:off x="381000" y="6858001"/>
            <a:ext cx="498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○〇町会から住民の皆様へのメッセージ</a:t>
            </a:r>
          </a:p>
          <a:p>
            <a:endParaRPr kumimoji="1" lang="ja-JP" altLang="en-US"/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" y="8237918"/>
            <a:ext cx="6843353" cy="1402202"/>
          </a:xfrm>
          <a:prstGeom prst="rect">
            <a:avLst/>
          </a:prstGeom>
          <a:noFill/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118103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9</Words>
  <Application>Microsoft Office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東京都
</cp:lastModifiedBy>
  <cp:revision>8</cp:revision>
  <cp:lastPrinted>2021-01-05T11:58:21Z</cp:lastPrinted>
  <dcterms:created xsi:type="dcterms:W3CDTF">2020-12-17T23:46:09Z</dcterms:created>
  <dcterms:modified xsi:type="dcterms:W3CDTF">2021-02-01T03:54:52Z</dcterms:modified>
</cp:coreProperties>
</file>