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54" d="100"/>
          <a:sy n="54" d="100"/>
        </p:scale>
        <p:origin x="2558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06332EC-0A3D-A5A1-8498-EEE52B0D3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556500" cy="10693401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430E4B7-24F9-CCB0-5A19-001F144EC739}"/>
              </a:ext>
            </a:extLst>
          </p:cNvPr>
          <p:cNvSpPr txBox="1"/>
          <p:nvPr/>
        </p:nvSpPr>
        <p:spPr>
          <a:xfrm>
            <a:off x="1111250" y="4584700"/>
            <a:ext cx="541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600" b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〇</a:t>
            </a:r>
            <a:r>
              <a:rPr kumimoji="1" lang="ja-JP" altLang="en-US" sz="26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〇</a:t>
            </a:r>
            <a:r>
              <a:rPr kumimoji="1" lang="ja-JP" altLang="en-US" sz="2600" b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町会</a:t>
            </a:r>
            <a:r>
              <a:rPr kumimoji="1" lang="ja-JP" altLang="en-US" sz="26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・自治会から皆様へ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084262" y="5346699"/>
            <a:ext cx="5880100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kern="0"/>
            </a:defPPr>
          </a:lstStyle>
          <a:p>
            <a:r>
              <a:rPr lang="ja-JP" altLang="en-US" smtClean="0"/>
              <a:t>この文字を消して、メッセージを記入してください。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HGP創英角ｺﾞｼｯｸUB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2023-06-19T09:33:03Z</dcterms:created>
  <dcterms:modified xsi:type="dcterms:W3CDTF">2023-06-19T10:50:35Z</dcterms:modified>
</cp:coreProperties>
</file>