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9" r:id="rId3"/>
    <p:sldId id="283" r:id="rId4"/>
    <p:sldId id="291" r:id="rId5"/>
    <p:sldId id="289" r:id="rId6"/>
    <p:sldId id="287" r:id="rId7"/>
    <p:sldId id="292" r:id="rId8"/>
    <p:sldId id="293" r:id="rId9"/>
    <p:sldId id="294" r:id="rId10"/>
    <p:sldId id="279" r:id="rId11"/>
    <p:sldId id="295" r:id="rId12"/>
    <p:sldId id="296" r:id="rId13"/>
    <p:sldId id="297" r:id="rId14"/>
    <p:sldId id="298" r:id="rId15"/>
    <p:sldId id="299" r:id="rId16"/>
    <p:sldId id="282" r:id="rId17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00FF"/>
    <a:srgbClr val="6600FF"/>
    <a:srgbClr val="FFFFCC"/>
    <a:srgbClr val="CCECFF"/>
    <a:srgbClr val="9FECFF"/>
    <a:srgbClr val="FF6600"/>
    <a:srgbClr val="9FE4FF"/>
    <a:srgbClr val="99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8835" autoAdjust="0"/>
  </p:normalViewPr>
  <p:slideViewPr>
    <p:cSldViewPr snapToGrid="0">
      <p:cViewPr varScale="1">
        <p:scale>
          <a:sx n="54" d="100"/>
          <a:sy n="54" d="100"/>
        </p:scale>
        <p:origin x="1402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1675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FFE73-8746-4C5C-B500-53A145B500F2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7E5DA-C86F-41A1-8E7A-4B80AE7A72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61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★</a:t>
            </a:r>
            <a:r>
              <a:rPr kumimoji="1" lang="ja-JP" altLang="ja-JP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「万引きは絶対ダメ」</a:t>
            </a:r>
            <a:r>
              <a:rPr kumimoji="1" lang="ja-JP" alt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とありますが、</a:t>
            </a:r>
            <a:r>
              <a:rPr kumimoji="1" lang="ja-JP" altLang="ja-JP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万引き</a:t>
            </a:r>
            <a:r>
              <a:rPr kumimoji="1" lang="ja-JP" alt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という言葉は知っていますか？</a:t>
            </a:r>
            <a:endParaRPr kumimoji="1" lang="en-US" altLang="ja-JP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まずはじめに「万引き」とは何なのか考えてみましょう。</a:t>
            </a:r>
            <a:endParaRPr kumimoji="1" lang="en-US" altLang="ja-JP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234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★あてはまるものすべてに〇をつけてみましょう。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958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★あなたの周りの家族や友達、お店の人などみんな嫌な思いをしたり、悲しんだりします。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275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★みんなで声に出して言ってみましょう。このほかにどんなことがいえるか考えてみましょう。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589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★万引き防止の合言葉を覚えましょう。</a:t>
            </a:r>
            <a:endParaRPr kumimoji="1" lang="en-US" altLang="ja-JP" dirty="0"/>
          </a:p>
          <a:p>
            <a:r>
              <a:rPr kumimoji="1" lang="ja-JP" altLang="en-US" dirty="0"/>
              <a:t>★万引き防止の合言葉（万引き防止標語）をつくってみましょう。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624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★困ったときは家族や先生に相談しましょう。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492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★今日の授業のふりかえりをしましょう。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746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★これで授業は終わりです。リーフレットを家</a:t>
            </a:r>
            <a:r>
              <a:rPr kumimoji="1" lang="ja-JP" altLang="en-US"/>
              <a:t>に持ち帰って家族と一緒にお話ししましょう。</a:t>
            </a:r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06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★この文の中に空いているところがあります。ここには何という言葉が入るでしょうか。</a:t>
            </a:r>
            <a:endParaRPr kumimoji="1" lang="en-US" altLang="ja-JP" dirty="0"/>
          </a:p>
          <a:p>
            <a:r>
              <a:rPr kumimoji="1" lang="ja-JP" altLang="en-US" dirty="0"/>
              <a:t>★答えは「万引き」と「はんざい」が入ります。お店の売り物を、お金を払わないで勝手に持っていくことを「万引き」と言い、万引きは法律でやってはいけないことになっている犯罪です。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148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★次は具体的な場面から万引きについて考えてみましょう。</a:t>
            </a:r>
            <a:endParaRPr kumimoji="1" lang="en-US" altLang="ja-JP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11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★〇か✕で答えてみましょう。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★正解は✕です。万引きはたとえ１回でも犯罪です。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409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★次も〇か✕で答えましょう。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★正解は✕です。お店の売り物は必ずお金を払ってから持って帰りましょう。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451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★こんなことがあったらどうしますか？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238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★こんなことがあったらどうしますか？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650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★こんなことがあったらどうしますか？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810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★もし、あなたがお店の売り物をお金を払わず持って帰ってしまった場合、あなたの周りの人はどう思うでしょうか？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22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57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11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60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62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10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10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38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56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18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92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12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EC5E-0C90-46CA-8382-30654AA59210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54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emf"/><Relationship Id="rId4" Type="http://schemas.microsoft.com/office/2007/relationships/hdphoto" Target="../media/hdphoto1.wdp"/><Relationship Id="rId9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oleObject" Target="../embeddings/oleObject27.bin"/><Relationship Id="rId7" Type="http://schemas.openxmlformats.org/officeDocument/2006/relationships/image" Target="../media/image34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11" Type="http://schemas.openxmlformats.org/officeDocument/2006/relationships/image" Target="../media/image38.png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7.png"/><Relationship Id="rId4" Type="http://schemas.openxmlformats.org/officeDocument/2006/relationships/image" Target="../media/image33.emf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image" Target="../media/image32.png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37.png"/><Relationship Id="rId5" Type="http://schemas.openxmlformats.org/officeDocument/2006/relationships/image" Target="../media/image14.png"/><Relationship Id="rId15" Type="http://schemas.microsoft.com/office/2007/relationships/hdphoto" Target="../media/hdphoto3.wdp"/><Relationship Id="rId10" Type="http://schemas.openxmlformats.org/officeDocument/2006/relationships/image" Target="../media/image36.png"/><Relationship Id="rId4" Type="http://schemas.openxmlformats.org/officeDocument/2006/relationships/image" Target="../media/image30.emf"/><Relationship Id="rId9" Type="http://schemas.openxmlformats.org/officeDocument/2006/relationships/image" Target="../media/image35.pn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image" Target="../media/image16.png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41.png"/><Relationship Id="rId10" Type="http://schemas.openxmlformats.org/officeDocument/2006/relationships/image" Target="../media/image44.emf"/><Relationship Id="rId4" Type="http://schemas.openxmlformats.org/officeDocument/2006/relationships/image" Target="../media/image40.emf"/><Relationship Id="rId9" Type="http://schemas.openxmlformats.org/officeDocument/2006/relationships/oleObject" Target="../embeddings/oleObject31.bin"/><Relationship Id="rId1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image" Target="../media/image16.png"/><Relationship Id="rId3" Type="http://schemas.openxmlformats.org/officeDocument/2006/relationships/image" Target="../media/image46.png"/><Relationship Id="rId7" Type="http://schemas.openxmlformats.org/officeDocument/2006/relationships/package" Target="../embeddings/Microsoft_Word_Document.docx"/><Relationship Id="rId12" Type="http://schemas.openxmlformats.org/officeDocument/2006/relationships/image" Target="../media/image5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9.emf"/><Relationship Id="rId4" Type="http://schemas.microsoft.com/office/2007/relationships/hdphoto" Target="../media/hdphoto4.wdp"/><Relationship Id="rId9" Type="http://schemas.openxmlformats.org/officeDocument/2006/relationships/oleObject" Target="../embeddings/oleObject34.bin"/><Relationship Id="rId1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image" Target="../media/image16.png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5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e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image" Target="../media/image56.png"/><Relationship Id="rId10" Type="http://schemas.openxmlformats.org/officeDocument/2006/relationships/image" Target="../media/image54.emf"/><Relationship Id="rId4" Type="http://schemas.openxmlformats.org/officeDocument/2006/relationships/image" Target="../media/image51.emf"/><Relationship Id="rId9" Type="http://schemas.openxmlformats.org/officeDocument/2006/relationships/oleObject" Target="../embeddings/oleObject39.bin"/><Relationship Id="rId1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image" Target="../media/image60.emf"/><Relationship Id="rId3" Type="http://schemas.openxmlformats.org/officeDocument/2006/relationships/oleObject" Target="../embeddings/oleObject41.bin"/><Relationship Id="rId7" Type="http://schemas.openxmlformats.org/officeDocument/2006/relationships/package" Target="../embeddings/Microsoft_Word_Document1.docx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62.emf"/><Relationship Id="rId2" Type="http://schemas.openxmlformats.org/officeDocument/2006/relationships/notesSlide" Target="../notesSlides/notesSlide15.xml"/><Relationship Id="rId16" Type="http://schemas.openxmlformats.org/officeDocument/2006/relationships/oleObject" Target="../embeddings/oleObject43.bin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1.png"/><Relationship Id="rId5" Type="http://schemas.openxmlformats.org/officeDocument/2006/relationships/image" Target="../media/image16.png"/><Relationship Id="rId15" Type="http://schemas.openxmlformats.org/officeDocument/2006/relationships/image" Target="../media/image61.emf"/><Relationship Id="rId10" Type="http://schemas.openxmlformats.org/officeDocument/2006/relationships/image" Target="../media/image59.emf"/><Relationship Id="rId4" Type="http://schemas.openxmlformats.org/officeDocument/2006/relationships/image" Target="../media/image57.emf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4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44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63.pn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1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4.png"/><Relationship Id="rId12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14.bin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11" Type="http://schemas.openxmlformats.org/officeDocument/2006/relationships/image" Target="../media/image1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9.emf"/><Relationship Id="rId4" Type="http://schemas.microsoft.com/office/2007/relationships/hdphoto" Target="../media/hdphoto3.wdp"/><Relationship Id="rId9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16.bin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11" Type="http://schemas.openxmlformats.org/officeDocument/2006/relationships/image" Target="../media/image1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1.emf"/><Relationship Id="rId4" Type="http://schemas.microsoft.com/office/2007/relationships/hdphoto" Target="../media/hdphoto3.wdp"/><Relationship Id="rId9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oleObject" Target="../embeddings/oleObject18.bin"/><Relationship Id="rId7" Type="http://schemas.openxmlformats.org/officeDocument/2006/relationships/image" Target="../media/image16.png"/><Relationship Id="rId12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11" Type="http://schemas.openxmlformats.org/officeDocument/2006/relationships/image" Target="../media/image1.png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17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21.bin"/><Relationship Id="rId12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11" Type="http://schemas.openxmlformats.org/officeDocument/2006/relationships/image" Target="../media/image1.png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6.emf"/><Relationship Id="rId4" Type="http://schemas.microsoft.com/office/2007/relationships/hdphoto" Target="../media/hdphoto3.wdp"/><Relationship Id="rId9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23.bin"/><Relationship Id="rId12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11" Type="http://schemas.openxmlformats.org/officeDocument/2006/relationships/image" Target="../media/image1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8.emf"/><Relationship Id="rId4" Type="http://schemas.microsoft.com/office/2007/relationships/hdphoto" Target="../media/hdphoto3.wdp"/><Relationship Id="rId9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25.bin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楕円 18"/>
          <p:cNvSpPr>
            <a:spLocks noChangeAspect="1"/>
          </p:cNvSpPr>
          <p:nvPr/>
        </p:nvSpPr>
        <p:spPr>
          <a:xfrm>
            <a:off x="287519" y="1008214"/>
            <a:ext cx="5400000" cy="54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308540" y="262939"/>
            <a:ext cx="3601472" cy="611698"/>
          </a:xfrm>
          <a:prstGeom prst="round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110480" y="164396"/>
            <a:ext cx="4602480" cy="1296891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1" name="図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5" b="97866" l="0" r="97917">
                        <a14:foregroundMark x1="33036" y1="21037" x2="33036" y2="21037"/>
                        <a14:foregroundMark x1="42262" y1="16463" x2="42262" y2="16463"/>
                        <a14:foregroundMark x1="45238" y1="14634" x2="45238" y2="14634"/>
                        <a14:foregroundMark x1="23512" y1="20732" x2="23512" y2="20732"/>
                        <a14:foregroundMark x1="23810" y1="22866" x2="23810" y2="22866"/>
                        <a14:foregroundMark x1="33333" y1="17073" x2="33333" y2="17073"/>
                        <a14:foregroundMark x1="29464" y1="17988" x2="29464" y2="17988"/>
                        <a14:foregroundMark x1="27381" y1="18902" x2="27381" y2="18902"/>
                        <a14:foregroundMark x1="46726" y1="20732" x2="46726" y2="20732"/>
                        <a14:foregroundMark x1="44643" y1="23171" x2="44643" y2="23171"/>
                        <a14:foregroundMark x1="25595" y1="26220" x2="25595" y2="26220"/>
                        <a14:foregroundMark x1="39286" y1="23476" x2="39286" y2="23476"/>
                        <a14:foregroundMark x1="42560" y1="20732" x2="42560" y2="20732"/>
                        <a14:foregroundMark x1="87798" y1="45427" x2="87798" y2="45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87519" y="1484390"/>
            <a:ext cx="3633035" cy="376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5503310" y="6019870"/>
            <a:ext cx="4040081" cy="872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sz="4800" b="1" dirty="0">
                <a:solidFill>
                  <a:schemeClr val="bg1"/>
                </a:solidFill>
              </a:rPr>
              <a:t>みまもりぃぬ</a:t>
            </a: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593943"/>
              </p:ext>
            </p:extLst>
          </p:nvPr>
        </p:nvGraphicFramePr>
        <p:xfrm>
          <a:off x="4435475" y="5165594"/>
          <a:ext cx="503555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10061300" imgH="2441776" progId="Word.Document.12">
                  <p:embed/>
                </p:oleObj>
              </mc:Choice>
              <mc:Fallback>
                <p:oleObj name="文書" r:id="rId5" imgW="10061300" imgH="24417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35475" y="5165594"/>
                        <a:ext cx="5035550" cy="121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028509"/>
              </p:ext>
            </p:extLst>
          </p:nvPr>
        </p:nvGraphicFramePr>
        <p:xfrm>
          <a:off x="452438" y="284163"/>
          <a:ext cx="35306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3881450" imgH="1579737" progId="Word.Document.12">
                  <p:embed/>
                </p:oleObj>
              </mc:Choice>
              <mc:Fallback>
                <p:oleObj name="文書" r:id="rId7" imgW="3881450" imgH="15797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2438" y="284163"/>
                        <a:ext cx="3530600" cy="142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837764"/>
              </p:ext>
            </p:extLst>
          </p:nvPr>
        </p:nvGraphicFramePr>
        <p:xfrm>
          <a:off x="5390491" y="207584"/>
          <a:ext cx="41529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9" imgW="8519581" imgH="2362108" progId="Word.Document.12">
                  <p:embed/>
                </p:oleObj>
              </mc:Choice>
              <mc:Fallback>
                <p:oleObj name="文書" r:id="rId9" imgW="8519581" imgH="2362108" progId="Word.Documen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90491" y="207584"/>
                        <a:ext cx="41529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乗算 19"/>
          <p:cNvSpPr>
            <a:spLocks noChangeAspect="1"/>
          </p:cNvSpPr>
          <p:nvPr/>
        </p:nvSpPr>
        <p:spPr>
          <a:xfrm>
            <a:off x="308540" y="1081540"/>
            <a:ext cx="5400676" cy="5400000"/>
          </a:xfrm>
          <a:prstGeom prst="mathMultiply">
            <a:avLst/>
          </a:prstGeom>
          <a:solidFill>
            <a:srgbClr val="F3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193955"/>
              </p:ext>
            </p:extLst>
          </p:nvPr>
        </p:nvGraphicFramePr>
        <p:xfrm>
          <a:off x="70500" y="1566682"/>
          <a:ext cx="6039268" cy="4707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11" imgW="6741035" imgH="5254125" progId="Word.Document.12">
                  <p:embed/>
                </p:oleObj>
              </mc:Choice>
              <mc:Fallback>
                <p:oleObj name="文書" r:id="rId11" imgW="6741035" imgH="5254125" progId="Word.Document.12">
                  <p:embed/>
                  <p:pic>
                    <p:nvPicPr>
                      <p:cNvPr id="9" name="オブジェクト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500" y="1566682"/>
                        <a:ext cx="6039268" cy="4707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383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04348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r>
              <a:rPr kumimoji="1" lang="ja-JP" altLang="en-US" sz="4400" dirty="0">
                <a:solidFill>
                  <a:srgbClr val="ED7D3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948437"/>
              </p:ext>
            </p:extLst>
          </p:nvPr>
        </p:nvGraphicFramePr>
        <p:xfrm>
          <a:off x="400050" y="1093788"/>
          <a:ext cx="9101138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12971871" imgH="3655043" progId="Word.Document.12">
                  <p:embed/>
                </p:oleObj>
              </mc:Choice>
              <mc:Fallback>
                <p:oleObj name="文書" r:id="rId3" imgW="12971871" imgH="3655043" progId="Word.Document.12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50" y="1093788"/>
                        <a:ext cx="9101138" cy="257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245726"/>
              </p:ext>
            </p:extLst>
          </p:nvPr>
        </p:nvGraphicFramePr>
        <p:xfrm>
          <a:off x="409575" y="241300"/>
          <a:ext cx="89439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9268858" imgH="936065" progId="Word.Document.12">
                  <p:embed/>
                </p:oleObj>
              </mc:Choice>
              <mc:Fallback>
                <p:oleObj name="文書" r:id="rId5" imgW="9268858" imgH="936065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89439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図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50" y="5248634"/>
            <a:ext cx="9233011" cy="693904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5B9C1F1-CE99-7F9F-4D12-993546DEC607}"/>
              </a:ext>
            </a:extLst>
          </p:cNvPr>
          <p:cNvGrpSpPr/>
          <p:nvPr/>
        </p:nvGrpSpPr>
        <p:grpSpPr>
          <a:xfrm>
            <a:off x="299203" y="2918826"/>
            <a:ext cx="9186797" cy="2174143"/>
            <a:chOff x="299203" y="2918826"/>
            <a:chExt cx="9186797" cy="2174143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299203" y="2918826"/>
              <a:ext cx="9186797" cy="2174143"/>
              <a:chOff x="299203" y="2918826"/>
              <a:chExt cx="9186797" cy="2174143"/>
            </a:xfrm>
          </p:grpSpPr>
          <p:pic>
            <p:nvPicPr>
              <p:cNvPr id="3" name="図 2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9203" y="2918826"/>
                <a:ext cx="2190750" cy="2105025"/>
              </a:xfrm>
              <a:prstGeom prst="rect">
                <a:avLst/>
              </a:prstGeom>
            </p:spPr>
          </p:pic>
          <p:pic>
            <p:nvPicPr>
              <p:cNvPr id="5" name="図 4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47312" y="3195051"/>
                <a:ext cx="2943225" cy="1828800"/>
              </a:xfrm>
              <a:prstGeom prst="rect">
                <a:avLst/>
              </a:prstGeom>
            </p:spPr>
          </p:pic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53292" y="3016519"/>
                <a:ext cx="1819275" cy="2076450"/>
              </a:xfrm>
              <a:prstGeom prst="rect">
                <a:avLst/>
              </a:prstGeom>
            </p:spPr>
          </p:pic>
          <p:pic>
            <p:nvPicPr>
              <p:cNvPr id="7" name="図 6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200000" y="3420000"/>
                <a:ext cx="2286000" cy="1647825"/>
              </a:xfrm>
              <a:prstGeom prst="rect">
                <a:avLst/>
              </a:prstGeom>
            </p:spPr>
          </p:pic>
        </p:grpSp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AC328892-09F5-BC76-851C-567379082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39093" y="3014758"/>
              <a:ext cx="1647671" cy="1506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5582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04348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r>
              <a:rPr kumimoji="1" lang="ja-JP" altLang="en-US" sz="4400" dirty="0">
                <a:solidFill>
                  <a:srgbClr val="ED7D3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245726"/>
              </p:ext>
            </p:extLst>
          </p:nvPr>
        </p:nvGraphicFramePr>
        <p:xfrm>
          <a:off x="409575" y="241300"/>
          <a:ext cx="89439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9268858" imgH="936065" progId="Word.Document.12">
                  <p:embed/>
                </p:oleObj>
              </mc:Choice>
              <mc:Fallback>
                <p:oleObj name="文書" r:id="rId3" imgW="9268858" imgH="936065" progId="Word.Document.12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89439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図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31" b="97538" l="5856" r="94144">
                        <a14:foregroundMark x1="30631" y1="19692" x2="30631" y2="19692"/>
                        <a14:foregroundMark x1="34234" y1="19692" x2="34234" y2="19692"/>
                        <a14:foregroundMark x1="64865" y1="22462" x2="64865" y2="22462"/>
                        <a14:foregroundMark x1="64414" y1="24000" x2="64414" y2="24000"/>
                        <a14:foregroundMark x1="63063" y1="20308" x2="63063" y2="20308"/>
                        <a14:foregroundMark x1="57658" y1="22769" x2="57658" y2="22769"/>
                        <a14:foregroundMark x1="53604" y1="26462" x2="53604" y2="26462"/>
                        <a14:foregroundMark x1="63514" y1="25231" x2="63514" y2="25231"/>
                        <a14:foregroundMark x1="52252" y1="25231" x2="52252" y2="25231"/>
                        <a14:foregroundMark x1="42793" y1="24000" x2="42793" y2="24000"/>
                        <a14:foregroundMark x1="31081" y1="18154" x2="31081" y2="18154"/>
                        <a14:foregroundMark x1="40991" y1="22769" x2="40991" y2="22769"/>
                        <a14:foregroundMark x1="33784" y1="17846" x2="33784" y2="17846"/>
                        <a14:foregroundMark x1="30631" y1="25538" x2="30631" y2="2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199" y="3928875"/>
            <a:ext cx="1668301" cy="243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角丸四角形吹き出し 1"/>
          <p:cNvSpPr/>
          <p:nvPr/>
        </p:nvSpPr>
        <p:spPr>
          <a:xfrm>
            <a:off x="409575" y="3599234"/>
            <a:ext cx="7295381" cy="2597285"/>
          </a:xfrm>
          <a:prstGeom prst="wedgeRoundRectCallout">
            <a:avLst>
              <a:gd name="adj1" fmla="val 55930"/>
              <a:gd name="adj2" fmla="val -8287"/>
              <a:gd name="adj3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061466"/>
              </p:ext>
            </p:extLst>
          </p:nvPr>
        </p:nvGraphicFramePr>
        <p:xfrm>
          <a:off x="671240" y="3928875"/>
          <a:ext cx="6772049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10043553" imgH="3642452" progId="Word.Document.12">
                  <p:embed/>
                </p:oleObj>
              </mc:Choice>
              <mc:Fallback>
                <p:oleObj name="文書" r:id="rId7" imgW="10043553" imgH="3642452" progId="Word.Document.12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1240" y="3928875"/>
                        <a:ext cx="6772049" cy="247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D582DFD-CBB2-03E5-E27F-AC5B575E07B4}"/>
              </a:ext>
            </a:extLst>
          </p:cNvPr>
          <p:cNvGrpSpPr/>
          <p:nvPr/>
        </p:nvGrpSpPr>
        <p:grpSpPr>
          <a:xfrm>
            <a:off x="288163" y="1260270"/>
            <a:ext cx="9186797" cy="2174143"/>
            <a:chOff x="288163" y="1260270"/>
            <a:chExt cx="9186797" cy="2174143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288163" y="1260270"/>
              <a:ext cx="9186797" cy="2174143"/>
              <a:chOff x="299203" y="2918826"/>
              <a:chExt cx="9186797" cy="2174143"/>
            </a:xfrm>
          </p:grpSpPr>
          <p:pic>
            <p:nvPicPr>
              <p:cNvPr id="15" name="図 14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9203" y="2918826"/>
                <a:ext cx="2190750" cy="2105025"/>
              </a:xfrm>
              <a:prstGeom prst="rect">
                <a:avLst/>
              </a:prstGeom>
            </p:spPr>
          </p:pic>
          <p:pic>
            <p:nvPicPr>
              <p:cNvPr id="16" name="図 15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47312" y="3195051"/>
                <a:ext cx="2943225" cy="1828800"/>
              </a:xfrm>
              <a:prstGeom prst="rect">
                <a:avLst/>
              </a:prstGeom>
            </p:spPr>
          </p:pic>
          <p:pic>
            <p:nvPicPr>
              <p:cNvPr id="18" name="図 17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53292" y="3016519"/>
                <a:ext cx="1819275" cy="2076450"/>
              </a:xfrm>
              <a:prstGeom prst="rect">
                <a:avLst/>
              </a:prstGeom>
            </p:spPr>
          </p:pic>
          <p:pic>
            <p:nvPicPr>
              <p:cNvPr id="19" name="図 18"/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200000" y="3420000"/>
                <a:ext cx="2286000" cy="1647825"/>
              </a:xfrm>
              <a:prstGeom prst="rect">
                <a:avLst/>
              </a:prstGeom>
            </p:spPr>
          </p:pic>
        </p:grp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F6C687EF-FD2F-7DFF-3505-338259FE1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428053" y="1357963"/>
              <a:ext cx="1647671" cy="1506443"/>
            </a:xfrm>
            <a:prstGeom prst="rect">
              <a:avLst/>
            </a:prstGeom>
          </p:spPr>
        </p:pic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825931AE-B037-B980-5EFA-60E7721F73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8960" y="5631973"/>
            <a:ext cx="812800" cy="7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30"/>
            <a:ext cx="9495692" cy="6421089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kumimoji="1" lang="en-US" altLang="ja-JP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/>
        </p:nvGraphicFramePr>
        <p:xfrm>
          <a:off x="409575" y="241300"/>
          <a:ext cx="89439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9268858" imgH="936065" progId="Word.Document.12">
                  <p:embed/>
                </p:oleObj>
              </mc:Choice>
              <mc:Fallback>
                <p:oleObj name="文書" r:id="rId3" imgW="9268858" imgH="936065" progId="Word.Document.12">
                  <p:embed/>
                  <p:pic>
                    <p:nvPicPr>
                      <p:cNvPr id="7" name="オブジェクト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89439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716" y="1524692"/>
            <a:ext cx="2724150" cy="368617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7047" y="5035769"/>
            <a:ext cx="8538453" cy="1390650"/>
          </a:xfrm>
          <a:prstGeom prst="rect">
            <a:avLst/>
          </a:prstGeom>
        </p:spPr>
      </p:pic>
      <p:sp>
        <p:nvSpPr>
          <p:cNvPr id="11" name="角丸四角形吹き出し 10"/>
          <p:cNvSpPr/>
          <p:nvPr/>
        </p:nvSpPr>
        <p:spPr>
          <a:xfrm>
            <a:off x="3350246" y="1368000"/>
            <a:ext cx="5997589" cy="828000"/>
          </a:xfrm>
          <a:prstGeom prst="wedgeRoundRectCallout">
            <a:avLst>
              <a:gd name="adj1" fmla="val -59511"/>
              <a:gd name="adj2" fmla="val 22074"/>
              <a:gd name="adj3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角丸四角形吹き出し 11"/>
          <p:cNvSpPr/>
          <p:nvPr/>
        </p:nvSpPr>
        <p:spPr>
          <a:xfrm>
            <a:off x="3351600" y="2673796"/>
            <a:ext cx="6003304" cy="828000"/>
          </a:xfrm>
          <a:prstGeom prst="wedgeRoundRectCallout">
            <a:avLst>
              <a:gd name="adj1" fmla="val -59511"/>
              <a:gd name="adj2" fmla="val 22074"/>
              <a:gd name="adj3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角丸四角形吹き出し 12"/>
          <p:cNvSpPr/>
          <p:nvPr/>
        </p:nvSpPr>
        <p:spPr>
          <a:xfrm>
            <a:off x="3350246" y="3988911"/>
            <a:ext cx="6003304" cy="828000"/>
          </a:xfrm>
          <a:prstGeom prst="wedgeRoundRectCallout">
            <a:avLst>
              <a:gd name="adj1" fmla="val -59511"/>
              <a:gd name="adj2" fmla="val 22074"/>
              <a:gd name="adj3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/>
        </p:nvGraphicFramePr>
        <p:xfrm>
          <a:off x="3594100" y="1387475"/>
          <a:ext cx="382587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5686098" imgH="1142201" progId="Word.Document.12">
                  <p:embed/>
                </p:oleObj>
              </mc:Choice>
              <mc:Fallback>
                <p:oleObj name="文書" r:id="rId7" imgW="5686098" imgH="1142201" progId="Word.Document.12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94100" y="1387475"/>
                        <a:ext cx="3825875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/>
        </p:nvGraphicFramePr>
        <p:xfrm>
          <a:off x="3592800" y="2722563"/>
          <a:ext cx="522287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9" imgW="7823231" imgH="1157670" progId="Word.Document.12">
                  <p:embed/>
                </p:oleObj>
              </mc:Choice>
              <mc:Fallback>
                <p:oleObj name="文書" r:id="rId9" imgW="7823231" imgH="1157670" progId="Word.Document.12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92800" y="2722563"/>
                        <a:ext cx="5222875" cy="76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/>
          <p:cNvGraphicFramePr>
            <a:graphicFrameLocks noChangeAspect="1"/>
          </p:cNvGraphicFramePr>
          <p:nvPr/>
        </p:nvGraphicFramePr>
        <p:xfrm>
          <a:off x="3592800" y="4032000"/>
          <a:ext cx="53086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11" imgW="7968774" imgH="1142201" progId="Word.Document.12">
                  <p:embed/>
                </p:oleObj>
              </mc:Choice>
              <mc:Fallback>
                <p:oleObj name="文書" r:id="rId11" imgW="7968774" imgH="1142201" progId="Word.Document.12">
                  <p:embed/>
                  <p:pic>
                    <p:nvPicPr>
                      <p:cNvPr id="17" name="オブジェクト 1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92800" y="4032000"/>
                        <a:ext cx="5308600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図 1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8889" y="1816858"/>
            <a:ext cx="812800" cy="79525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65915" y="3181182"/>
            <a:ext cx="812800" cy="795258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3274" y="4512643"/>
            <a:ext cx="812800" cy="795258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5675" y="5788544"/>
            <a:ext cx="812800" cy="7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1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219808" y="232629"/>
            <a:ext cx="9495692" cy="273100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 algn="ctr"/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19808" y="5699760"/>
            <a:ext cx="9495692" cy="941939"/>
          </a:xfrm>
          <a:prstGeom prst="roundRect">
            <a:avLst>
              <a:gd name="adj" fmla="val 10731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kumimoji="1"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5" name="図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" b="98137" l="2146" r="100000">
                        <a14:foregroundMark x1="42918" y1="20807" x2="42918" y2="20807"/>
                        <a14:foregroundMark x1="42918" y1="16770" x2="42918" y2="16770"/>
                        <a14:foregroundMark x1="34335" y1="18323" x2="34335" y2="18323"/>
                        <a14:foregroundMark x1="69099" y1="28261" x2="69099" y2="28261"/>
                        <a14:foregroundMark x1="60515" y1="23602" x2="60515" y2="23602"/>
                        <a14:foregroundMark x1="63519" y1="27329" x2="63519" y2="27329"/>
                        <a14:foregroundMark x1="55794" y1="23913" x2="55794" y2="23913"/>
                        <a14:foregroundMark x1="71674" y1="23602" x2="71674" y2="23602"/>
                        <a14:foregroundMark x1="68240" y1="17702" x2="68240" y2="17702"/>
                        <a14:foregroundMark x1="34764" y1="22981" x2="34764" y2="22981"/>
                        <a14:foregroundMark x1="66094" y1="17081" x2="66094" y2="17081"/>
                        <a14:foregroundMark x1="63519" y1="16460" x2="63519" y2="16460"/>
                        <a14:foregroundMark x1="61803" y1="16460" x2="61803" y2="16460"/>
                        <a14:foregroundMark x1="60086" y1="16149" x2="60086" y2="16149"/>
                        <a14:foregroundMark x1="59227" y1="16149" x2="59227" y2="16149"/>
                        <a14:foregroundMark x1="57940" y1="15839" x2="57940" y2="15839"/>
                        <a14:foregroundMark x1="55794" y1="15528" x2="55794" y2="15528"/>
                        <a14:foregroundMark x1="54077" y1="15528" x2="54077" y2="15528"/>
                        <a14:foregroundMark x1="51502" y1="15217" x2="51502" y2="15217"/>
                        <a14:foregroundMark x1="48927" y1="14907" x2="48927" y2="14907"/>
                        <a14:foregroundMark x1="46352" y1="14907" x2="46352" y2="14907"/>
                        <a14:foregroundMark x1="71674" y1="18944" x2="71674" y2="18944"/>
                        <a14:foregroundMark x1="72103" y1="21429" x2="72103" y2="21429"/>
                        <a14:foregroundMark x1="69099" y1="20186" x2="69099" y2="20186"/>
                        <a14:foregroundMark x1="67382" y1="25466" x2="67382" y2="25466"/>
                        <a14:foregroundMark x1="36052" y1="14596" x2="36052" y2="14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53" y="2963636"/>
            <a:ext cx="1872000" cy="27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フリーフォーム 19"/>
          <p:cNvSpPr/>
          <p:nvPr/>
        </p:nvSpPr>
        <p:spPr>
          <a:xfrm>
            <a:off x="2746469" y="3766639"/>
            <a:ext cx="6542311" cy="1659418"/>
          </a:xfrm>
          <a:custGeom>
            <a:avLst/>
            <a:gdLst>
              <a:gd name="connsiteX0" fmla="*/ 3590921 w 6542311"/>
              <a:gd name="connsiteY0" fmla="*/ 0 h 1659418"/>
              <a:gd name="connsiteX1" fmla="*/ 6542311 w 6542311"/>
              <a:gd name="connsiteY1" fmla="*/ 829709 h 1659418"/>
              <a:gd name="connsiteX2" fmla="*/ 3590921 w 6542311"/>
              <a:gd name="connsiteY2" fmla="*/ 1659418 h 1659418"/>
              <a:gd name="connsiteX3" fmla="*/ 654769 w 6542311"/>
              <a:gd name="connsiteY3" fmla="*/ 914542 h 1659418"/>
              <a:gd name="connsiteX4" fmla="*/ 650353 w 6542311"/>
              <a:gd name="connsiteY4" fmla="*/ 889956 h 1659418"/>
              <a:gd name="connsiteX5" fmla="*/ 0 w 6542311"/>
              <a:gd name="connsiteY5" fmla="*/ 767550 h 1659418"/>
              <a:gd name="connsiteX6" fmla="*/ 736567 w 6542311"/>
              <a:gd name="connsiteY6" fmla="*/ 628918 h 1659418"/>
              <a:gd name="connsiteX7" fmla="*/ 871466 w 6542311"/>
              <a:gd name="connsiteY7" fmla="*/ 506749 h 1659418"/>
              <a:gd name="connsiteX8" fmla="*/ 3590921 w 6542311"/>
              <a:gd name="connsiteY8" fmla="*/ 0 h 165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2311" h="1659418">
                <a:moveTo>
                  <a:pt x="3590921" y="0"/>
                </a:moveTo>
                <a:cubicBezTo>
                  <a:pt x="5220929" y="0"/>
                  <a:pt x="6542311" y="371473"/>
                  <a:pt x="6542311" y="829709"/>
                </a:cubicBezTo>
                <a:cubicBezTo>
                  <a:pt x="6542311" y="1287945"/>
                  <a:pt x="5220929" y="1659418"/>
                  <a:pt x="3590921" y="1659418"/>
                </a:cubicBezTo>
                <a:cubicBezTo>
                  <a:pt x="2062789" y="1659418"/>
                  <a:pt x="805910" y="1332928"/>
                  <a:pt x="654769" y="914542"/>
                </a:cubicBezTo>
                <a:lnTo>
                  <a:pt x="650353" y="889956"/>
                </a:lnTo>
                <a:lnTo>
                  <a:pt x="0" y="767550"/>
                </a:lnTo>
                <a:lnTo>
                  <a:pt x="736567" y="628918"/>
                </a:lnTo>
                <a:lnTo>
                  <a:pt x="871466" y="506749"/>
                </a:lnTo>
                <a:cubicBezTo>
                  <a:pt x="1319511" y="208954"/>
                  <a:pt x="2368415" y="0"/>
                  <a:pt x="35909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4400" b="1" dirty="0"/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/>
        </p:nvGraphicFramePr>
        <p:xfrm>
          <a:off x="1238250" y="248920"/>
          <a:ext cx="74295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8029409" imgH="3014332" progId="Word.Document.12">
                  <p:embed/>
                </p:oleObj>
              </mc:Choice>
              <mc:Fallback>
                <p:oleObj name="文書" r:id="rId5" imgW="8029409" imgH="3014332" progId="Word.Document.12">
                  <p:embed/>
                  <p:pic>
                    <p:nvPicPr>
                      <p:cNvPr id="11" name="オブジェクト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8250" y="248920"/>
                        <a:ext cx="7429500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下矢印 11"/>
          <p:cNvSpPr/>
          <p:nvPr/>
        </p:nvSpPr>
        <p:spPr>
          <a:xfrm>
            <a:off x="4601714" y="1717040"/>
            <a:ext cx="702573" cy="445162"/>
          </a:xfrm>
          <a:prstGeom prst="downArrow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183554"/>
              </p:ext>
            </p:extLst>
          </p:nvPr>
        </p:nvGraphicFramePr>
        <p:xfrm>
          <a:off x="2636253" y="2982796"/>
          <a:ext cx="5754272" cy="954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7196475" imgH="1192926" progId="Word.Document.12">
                  <p:embed/>
                </p:oleObj>
              </mc:Choice>
              <mc:Fallback>
                <p:oleObj name="Document" r:id="rId7" imgW="7196475" imgH="1192926" progId="Word.Document.12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36253" y="2982796"/>
                        <a:ext cx="5754272" cy="954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/>
          <p:cNvGraphicFramePr>
            <a:graphicFrameLocks noChangeAspect="1"/>
          </p:cNvGraphicFramePr>
          <p:nvPr/>
        </p:nvGraphicFramePr>
        <p:xfrm>
          <a:off x="3859213" y="4222750"/>
          <a:ext cx="4840287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9" imgW="4916710" imgH="1288259" progId="Word.Document.12">
                  <p:embed/>
                </p:oleObj>
              </mc:Choice>
              <mc:Fallback>
                <p:oleObj name="文書" r:id="rId9" imgW="4916710" imgH="1288259" progId="Word.Document.12">
                  <p:embed/>
                  <p:pic>
                    <p:nvPicPr>
                      <p:cNvPr id="17" name="オブジェクト 1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59213" y="4222750"/>
                        <a:ext cx="4840287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オブジェクト 18"/>
          <p:cNvGraphicFramePr>
            <a:graphicFrameLocks noChangeAspect="1"/>
          </p:cNvGraphicFramePr>
          <p:nvPr/>
        </p:nvGraphicFramePr>
        <p:xfrm>
          <a:off x="495300" y="5715000"/>
          <a:ext cx="90868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11" imgW="11367510" imgH="1142201" progId="Word.Document.12">
                  <p:embed/>
                </p:oleObj>
              </mc:Choice>
              <mc:Fallback>
                <p:oleObj name="文書" r:id="rId11" imgW="11367510" imgH="1142201" progId="Word.Document.12">
                  <p:embed/>
                  <p:pic>
                    <p:nvPicPr>
                      <p:cNvPr id="19" name="オブジェクト 1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5300" y="5715000"/>
                        <a:ext cx="908685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図 2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3554" y="4715839"/>
            <a:ext cx="771946" cy="755285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4054" y="6102715"/>
            <a:ext cx="771946" cy="75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8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吹き出し 13"/>
          <p:cNvSpPr/>
          <p:nvPr/>
        </p:nvSpPr>
        <p:spPr>
          <a:xfrm>
            <a:off x="74393" y="624229"/>
            <a:ext cx="5140862" cy="1722437"/>
          </a:xfrm>
          <a:prstGeom prst="wedgeRoundRectCallout">
            <a:avLst>
              <a:gd name="adj1" fmla="val 63615"/>
              <a:gd name="adj2" fmla="val 23283"/>
              <a:gd name="adj3" fmla="val 16667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62658" y="3111499"/>
            <a:ext cx="9495692" cy="3640362"/>
            <a:chOff x="219808" y="3765125"/>
            <a:chExt cx="9495692" cy="2660222"/>
          </a:xfrm>
        </p:grpSpPr>
        <p:sp>
          <p:nvSpPr>
            <p:cNvPr id="6" name="角丸四角形 5"/>
            <p:cNvSpPr/>
            <p:nvPr/>
          </p:nvSpPr>
          <p:spPr>
            <a:xfrm>
              <a:off x="219808" y="3765125"/>
              <a:ext cx="9495692" cy="2660222"/>
            </a:xfrm>
            <a:prstGeom prst="roundRect">
              <a:avLst>
                <a:gd name="adj" fmla="val 5373"/>
              </a:avLst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lvl="0"/>
              <a:endParaRPr kumimoji="1"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" name="角丸四角形 1"/>
            <p:cNvSpPr/>
            <p:nvPr/>
          </p:nvSpPr>
          <p:spPr>
            <a:xfrm>
              <a:off x="219808" y="3765125"/>
              <a:ext cx="1666142" cy="361944"/>
            </a:xfrm>
            <a:prstGeom prst="roundRect">
              <a:avLst>
                <a:gd name="adj" fmla="val 26543"/>
              </a:avLst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aphicFrame>
        <p:nvGraphicFramePr>
          <p:cNvPr id="8" name="オブジェクト 7"/>
          <p:cNvGraphicFramePr>
            <a:graphicFrameLocks noChangeAspect="1"/>
          </p:cNvGraphicFramePr>
          <p:nvPr/>
        </p:nvGraphicFramePr>
        <p:xfrm>
          <a:off x="233680" y="888672"/>
          <a:ext cx="4981575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6581007" imgH="1854863" progId="Word.Document.12">
                  <p:embed/>
                </p:oleObj>
              </mc:Choice>
              <mc:Fallback>
                <p:oleObj name="文書" r:id="rId3" imgW="6581007" imgH="1854863" progId="Word.Document.12">
                  <p:embed/>
                  <p:pic>
                    <p:nvPicPr>
                      <p:cNvPr id="8" name="オブジェクト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680" y="888672"/>
                        <a:ext cx="4981575" cy="14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364811" y="3009899"/>
          <a:ext cx="1727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1734690" imgH="634596" progId="Word.Document.12">
                  <p:embed/>
                </p:oleObj>
              </mc:Choice>
              <mc:Fallback>
                <p:oleObj name="文書" r:id="rId5" imgW="1734690" imgH="634596" progId="Word.Document.12">
                  <p:embed/>
                  <p:pic>
                    <p:nvPicPr>
                      <p:cNvPr id="9" name="オブジェクト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4811" y="3009899"/>
                        <a:ext cx="17272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コネクタ 12"/>
          <p:cNvCxnSpPr/>
          <p:nvPr/>
        </p:nvCxnSpPr>
        <p:spPr>
          <a:xfrm>
            <a:off x="3334100" y="3454400"/>
            <a:ext cx="0" cy="31623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6505500" y="3467100"/>
            <a:ext cx="0" cy="31623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6" name="オブジェクト 15"/>
          <p:cNvGraphicFramePr>
            <a:graphicFrameLocks noChangeAspect="1"/>
          </p:cNvGraphicFramePr>
          <p:nvPr/>
        </p:nvGraphicFramePr>
        <p:xfrm>
          <a:off x="317500" y="3604530"/>
          <a:ext cx="3024000" cy="3137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3078756" imgH="3213272" progId="Word.Document.12">
                  <p:embed/>
                </p:oleObj>
              </mc:Choice>
              <mc:Fallback>
                <p:oleObj name="文書" r:id="rId7" imgW="3078756" imgH="3213272" progId="Word.Document.12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500" y="3604530"/>
                        <a:ext cx="3024000" cy="3137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/>
          <p:cNvGraphicFramePr>
            <a:graphicFrameLocks noChangeAspect="1"/>
          </p:cNvGraphicFramePr>
          <p:nvPr/>
        </p:nvGraphicFramePr>
        <p:xfrm>
          <a:off x="3429000" y="3602261"/>
          <a:ext cx="3035300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9" imgW="3078756" imgH="3210754" progId="Word.Document.12">
                  <p:embed/>
                </p:oleObj>
              </mc:Choice>
              <mc:Fallback>
                <p:oleObj name="文書" r:id="rId9" imgW="3078756" imgH="3210754" progId="Word.Document.12">
                  <p:embed/>
                  <p:pic>
                    <p:nvPicPr>
                      <p:cNvPr id="17" name="オブジェクト 1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29000" y="3602261"/>
                        <a:ext cx="3035300" cy="314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オブジェクト 17"/>
          <p:cNvGraphicFramePr>
            <a:graphicFrameLocks noChangeAspect="1"/>
          </p:cNvGraphicFramePr>
          <p:nvPr/>
        </p:nvGraphicFramePr>
        <p:xfrm>
          <a:off x="6546701" y="3602261"/>
          <a:ext cx="3024000" cy="3137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11" imgW="3078756" imgH="3209315" progId="Word.Document.12">
                  <p:embed/>
                </p:oleObj>
              </mc:Choice>
              <mc:Fallback>
                <p:oleObj name="文書" r:id="rId11" imgW="3078756" imgH="3209315" progId="Word.Document.12">
                  <p:embed/>
                  <p:pic>
                    <p:nvPicPr>
                      <p:cNvPr id="18" name="オブジェクト 1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46701" y="3602261"/>
                        <a:ext cx="3024000" cy="3137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図 1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8800" y="2991781"/>
            <a:ext cx="771946" cy="75528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5">
            <a:clrChange>
              <a:clrFrom>
                <a:srgbClr val="7DCEF4"/>
              </a:clrFrom>
              <a:clrTo>
                <a:srgbClr val="7DCE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400" y="481011"/>
            <a:ext cx="37909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4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190500" y="91149"/>
            <a:ext cx="9525000" cy="1244930"/>
          </a:xfrm>
          <a:prstGeom prst="roundRect">
            <a:avLst>
              <a:gd name="adj" fmla="val 1368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ふりかえろう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90500" y="1336079"/>
            <a:ext cx="9525000" cy="5329416"/>
          </a:xfrm>
          <a:prstGeom prst="roundRect">
            <a:avLst>
              <a:gd name="adj" fmla="val 243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/>
        </p:nvGraphicFramePr>
        <p:xfrm>
          <a:off x="645141" y="1428751"/>
          <a:ext cx="8615719" cy="916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8615719" imgH="916279" progId="Word.Document.12">
                  <p:embed/>
                </p:oleObj>
              </mc:Choice>
              <mc:Fallback>
                <p:oleObj name="文書" r:id="rId3" imgW="8615719" imgH="916279" progId="Word.Document.12">
                  <p:embed/>
                  <p:pic>
                    <p:nvPicPr>
                      <p:cNvPr id="11" name="オブジェクト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5141" y="1428751"/>
                        <a:ext cx="8615719" cy="916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コネクタ 4"/>
          <p:cNvCxnSpPr/>
          <p:nvPr/>
        </p:nvCxnSpPr>
        <p:spPr>
          <a:xfrm>
            <a:off x="228600" y="2286000"/>
            <a:ext cx="935355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図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3954" y="1999376"/>
            <a:ext cx="865171" cy="846498"/>
          </a:xfrm>
          <a:prstGeom prst="rect">
            <a:avLst/>
          </a:prstGeom>
        </p:spPr>
      </p:pic>
      <p:sp>
        <p:nvSpPr>
          <p:cNvPr id="21" name="角丸四角形 20"/>
          <p:cNvSpPr/>
          <p:nvPr/>
        </p:nvSpPr>
        <p:spPr>
          <a:xfrm>
            <a:off x="156369" y="1336079"/>
            <a:ext cx="9525000" cy="5329416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249144"/>
              </p:ext>
            </p:extLst>
          </p:nvPr>
        </p:nvGraphicFramePr>
        <p:xfrm>
          <a:off x="449263" y="1539875"/>
          <a:ext cx="8886825" cy="394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9375403" imgH="4172362" progId="Word.Document.12">
                  <p:embed/>
                </p:oleObj>
              </mc:Choice>
              <mc:Fallback>
                <p:oleObj name="Document" r:id="rId7" imgW="9375403" imgH="4172362" progId="Word.Document.12">
                  <p:embed/>
                  <p:pic>
                    <p:nvPicPr>
                      <p:cNvPr id="22" name="オブジェクト 2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9263" y="1539875"/>
                        <a:ext cx="8886825" cy="394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/>
        </p:nvGraphicFramePr>
        <p:xfrm>
          <a:off x="452438" y="3867150"/>
          <a:ext cx="8659812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9" imgW="9088081" imgH="2118558" progId="Word.Document.12">
                  <p:embed/>
                </p:oleObj>
              </mc:Choice>
              <mc:Fallback>
                <p:oleObj name="文書" r:id="rId9" imgW="9088081" imgH="2118558" progId="Word.Document.12">
                  <p:embed/>
                  <p:pic>
                    <p:nvPicPr>
                      <p:cNvPr id="23" name="オブジェクト 2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2438" y="3867150"/>
                        <a:ext cx="8659812" cy="201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図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1467">
            <a:off x="8634573" y="3019253"/>
            <a:ext cx="488181" cy="750256"/>
          </a:xfrm>
          <a:prstGeom prst="rect">
            <a:avLst/>
          </a:prstGeom>
        </p:spPr>
      </p:pic>
      <p:graphicFrame>
        <p:nvGraphicFramePr>
          <p:cNvPr id="25" name="オブジェクト 24"/>
          <p:cNvGraphicFramePr>
            <a:graphicFrameLocks noChangeAspect="1"/>
          </p:cNvGraphicFramePr>
          <p:nvPr/>
        </p:nvGraphicFramePr>
        <p:xfrm>
          <a:off x="2354263" y="2217738"/>
          <a:ext cx="14827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12" imgW="1555854" imgH="1004058" progId="Word.Document.12">
                  <p:embed/>
                </p:oleObj>
              </mc:Choice>
              <mc:Fallback>
                <p:oleObj name="文書" r:id="rId12" imgW="1555854" imgH="1004058" progId="Word.Document.12">
                  <p:embed/>
                  <p:pic>
                    <p:nvPicPr>
                      <p:cNvPr id="25" name="オブジェクト 2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54263" y="2217738"/>
                        <a:ext cx="148272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オブジェクト 25"/>
          <p:cNvGraphicFramePr>
            <a:graphicFrameLocks noChangeAspect="1"/>
          </p:cNvGraphicFramePr>
          <p:nvPr/>
        </p:nvGraphicFramePr>
        <p:xfrm>
          <a:off x="5391150" y="2879725"/>
          <a:ext cx="155575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14" imgW="1661788" imgH="1376757" progId="Word.Document.12">
                  <p:embed/>
                </p:oleObj>
              </mc:Choice>
              <mc:Fallback>
                <p:oleObj name="文書" r:id="rId14" imgW="1661788" imgH="1376757" progId="Word.Document.12">
                  <p:embed/>
                  <p:pic>
                    <p:nvPicPr>
                      <p:cNvPr id="26" name="オブジェクト 2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91150" y="2879725"/>
                        <a:ext cx="1555750" cy="129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直線コネクタ 26"/>
          <p:cNvCxnSpPr/>
          <p:nvPr/>
        </p:nvCxnSpPr>
        <p:spPr>
          <a:xfrm>
            <a:off x="2304000" y="2877506"/>
            <a:ext cx="10987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5364000" y="3527746"/>
            <a:ext cx="1404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9" name="オブジェクト 28"/>
          <p:cNvGraphicFramePr>
            <a:graphicFrameLocks noChangeAspect="1"/>
          </p:cNvGraphicFramePr>
          <p:nvPr/>
        </p:nvGraphicFramePr>
        <p:xfrm>
          <a:off x="1030288" y="315913"/>
          <a:ext cx="8081962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16" imgW="8264515" imgH="1597643" progId="Word.Document.12">
                  <p:embed/>
                </p:oleObj>
              </mc:Choice>
              <mc:Fallback>
                <p:oleObj name="文書" r:id="rId16" imgW="8264515" imgH="1597643" progId="Word.Document.12">
                  <p:embed/>
                  <p:pic>
                    <p:nvPicPr>
                      <p:cNvPr id="29" name="オブジェクト 2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30288" y="315913"/>
                        <a:ext cx="8081962" cy="155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2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143758" y="1081540"/>
            <a:ext cx="6039268" cy="5400000"/>
            <a:chOff x="143758" y="1081540"/>
            <a:chExt cx="6039268" cy="5400000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308540" y="1081540"/>
              <a:ext cx="5400676" cy="5400000"/>
              <a:chOff x="137096" y="893768"/>
              <a:chExt cx="5400676" cy="5400000"/>
            </a:xfrm>
          </p:grpSpPr>
          <p:sp>
            <p:nvSpPr>
              <p:cNvPr id="2" name="楕円 1"/>
              <p:cNvSpPr>
                <a:spLocks noChangeAspect="1"/>
              </p:cNvSpPr>
              <p:nvPr/>
            </p:nvSpPr>
            <p:spPr>
              <a:xfrm>
                <a:off x="137772" y="893768"/>
                <a:ext cx="5400000" cy="54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乗算 2"/>
              <p:cNvSpPr>
                <a:spLocks noChangeAspect="1"/>
              </p:cNvSpPr>
              <p:nvPr/>
            </p:nvSpPr>
            <p:spPr>
              <a:xfrm>
                <a:off x="137096" y="893768"/>
                <a:ext cx="5400676" cy="5400000"/>
              </a:xfrm>
              <a:prstGeom prst="mathMultiply">
                <a:avLst/>
              </a:prstGeom>
              <a:solidFill>
                <a:srgbClr val="F368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aphicFrame>
          <p:nvGraphicFramePr>
            <p:cNvPr id="9" name="オブジェクト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2762397"/>
                </p:ext>
              </p:extLst>
            </p:nvPr>
          </p:nvGraphicFramePr>
          <p:xfrm>
            <a:off x="143758" y="1567300"/>
            <a:ext cx="6039268" cy="47079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文書" r:id="rId3" imgW="6741035" imgH="5254125" progId="Word.Document.12">
                    <p:embed/>
                  </p:oleObj>
                </mc:Choice>
                <mc:Fallback>
                  <p:oleObj name="文書" r:id="rId3" imgW="6741035" imgH="5254125" progId="Word.Document.12">
                    <p:embed/>
                    <p:pic>
                      <p:nvPicPr>
                        <p:cNvPr id="9" name="オブジェクト 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3758" y="1567300"/>
                          <a:ext cx="6039268" cy="47079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正方形/長方形 11"/>
          <p:cNvSpPr/>
          <p:nvPr/>
        </p:nvSpPr>
        <p:spPr>
          <a:xfrm>
            <a:off x="5168900" y="6378707"/>
            <a:ext cx="4648200" cy="412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sz="2000" b="1" dirty="0">
                <a:solidFill>
                  <a:schemeClr val="bg1"/>
                </a:solidFill>
              </a:rPr>
              <a:t>リーフレット補助資料　</a:t>
            </a:r>
            <a:r>
              <a:rPr kumimoji="1" lang="en-US" altLang="ja-JP" sz="2000" b="1" dirty="0">
                <a:solidFill>
                  <a:schemeClr val="bg1"/>
                </a:solidFill>
              </a:rPr>
              <a:t>― </a:t>
            </a:r>
            <a:r>
              <a:rPr kumimoji="1" lang="ja-JP" altLang="en-US" sz="2000" b="1" dirty="0">
                <a:solidFill>
                  <a:schemeClr val="bg1"/>
                </a:solidFill>
              </a:rPr>
              <a:t>おわり</a:t>
            </a:r>
            <a:r>
              <a:rPr kumimoji="1" lang="en-US" altLang="ja-JP" sz="2000" b="1" dirty="0">
                <a:solidFill>
                  <a:schemeClr val="bg1"/>
                </a:solidFill>
              </a:rPr>
              <a:t> ―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500" y1="20567" x2="47500" y2="20567"/>
                        <a14:foregroundMark x1="58500" y1="19149" x2="58500" y2="19149"/>
                        <a14:foregroundMark x1="36500" y1="17376" x2="36500" y2="17376"/>
                        <a14:foregroundMark x1="42000" y1="17021" x2="42000" y2="17021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230" y="2090833"/>
            <a:ext cx="2407746" cy="3381413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308540" y="262939"/>
            <a:ext cx="3601472" cy="611698"/>
          </a:xfrm>
          <a:prstGeom prst="round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46533"/>
              </p:ext>
            </p:extLst>
          </p:nvPr>
        </p:nvGraphicFramePr>
        <p:xfrm>
          <a:off x="452438" y="284163"/>
          <a:ext cx="35306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3881450" imgH="1579737" progId="Word.Document.12">
                  <p:embed/>
                </p:oleObj>
              </mc:Choice>
              <mc:Fallback>
                <p:oleObj name="文書" r:id="rId7" imgW="3881450" imgH="1579737" progId="Word.Document.12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2438" y="284163"/>
                        <a:ext cx="3530600" cy="142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3700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90500" y="91149"/>
            <a:ext cx="9525000" cy="1244930"/>
          </a:xfrm>
          <a:prstGeom prst="roundRect">
            <a:avLst>
              <a:gd name="adj" fmla="val 1368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5540"/>
              </p:ext>
            </p:extLst>
          </p:nvPr>
        </p:nvGraphicFramePr>
        <p:xfrm>
          <a:off x="882650" y="304800"/>
          <a:ext cx="808196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8264515" imgH="1142201" progId="Word.Document.12">
                  <p:embed/>
                </p:oleObj>
              </mc:Choice>
              <mc:Fallback>
                <p:oleObj name="文書" r:id="rId3" imgW="8264515" imgH="11422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2650" y="304800"/>
                        <a:ext cx="8081963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角丸四角形 3"/>
          <p:cNvSpPr/>
          <p:nvPr/>
        </p:nvSpPr>
        <p:spPr>
          <a:xfrm>
            <a:off x="156369" y="1336079"/>
            <a:ext cx="9525000" cy="5329416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550255"/>
              </p:ext>
            </p:extLst>
          </p:nvPr>
        </p:nvGraphicFramePr>
        <p:xfrm>
          <a:off x="452438" y="1544638"/>
          <a:ext cx="8932862" cy="397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9383374" imgH="4181266" progId="Word.Document.12">
                  <p:embed/>
                </p:oleObj>
              </mc:Choice>
              <mc:Fallback>
                <p:oleObj name="文書" r:id="rId5" imgW="9383374" imgH="41812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2438" y="1544638"/>
                        <a:ext cx="8932862" cy="3973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595755"/>
              </p:ext>
            </p:extLst>
          </p:nvPr>
        </p:nvGraphicFramePr>
        <p:xfrm>
          <a:off x="452438" y="3867150"/>
          <a:ext cx="8659812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9088081" imgH="2118558" progId="Word.Document.12">
                  <p:embed/>
                </p:oleObj>
              </mc:Choice>
              <mc:Fallback>
                <p:oleObj name="文書" r:id="rId7" imgW="9088081" imgH="2118558" progId="Word.Document.12">
                  <p:embed/>
                  <p:pic>
                    <p:nvPicPr>
                      <p:cNvPr id="7" name="オブジェクト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2438" y="3867150"/>
                        <a:ext cx="8659812" cy="201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836299"/>
              </p:ext>
            </p:extLst>
          </p:nvPr>
        </p:nvGraphicFramePr>
        <p:xfrm>
          <a:off x="2354263" y="2217738"/>
          <a:ext cx="14827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9" imgW="1555854" imgH="1004058" progId="Word.Document.12">
                  <p:embed/>
                </p:oleObj>
              </mc:Choice>
              <mc:Fallback>
                <p:oleObj name="文書" r:id="rId9" imgW="1555854" imgH="1004058" progId="Word.Document.12">
                  <p:embed/>
                  <p:pic>
                    <p:nvPicPr>
                      <p:cNvPr id="7" name="オブジェクト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54263" y="2217738"/>
                        <a:ext cx="148272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373170"/>
              </p:ext>
            </p:extLst>
          </p:nvPr>
        </p:nvGraphicFramePr>
        <p:xfrm>
          <a:off x="5067931" y="2916866"/>
          <a:ext cx="155575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11" imgW="1661884" imgH="698425" progId="Word.Document.12">
                  <p:embed/>
                </p:oleObj>
              </mc:Choice>
              <mc:Fallback>
                <p:oleObj name="文書" r:id="rId11" imgW="1661884" imgH="698425" progId="Word.Document.12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67931" y="2916866"/>
                        <a:ext cx="1555750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コネクタ 4"/>
          <p:cNvCxnSpPr/>
          <p:nvPr/>
        </p:nvCxnSpPr>
        <p:spPr>
          <a:xfrm>
            <a:off x="2304000" y="2877506"/>
            <a:ext cx="10987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5019291" y="3531394"/>
            <a:ext cx="1404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951CB766-EBC1-1DB1-2E84-02D710004F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1467">
            <a:off x="8634573" y="3019253"/>
            <a:ext cx="488181" cy="7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5311302" y="164396"/>
            <a:ext cx="4232089" cy="1207487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08540" y="262939"/>
            <a:ext cx="3601472" cy="611698"/>
          </a:xfrm>
          <a:prstGeom prst="round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308540" y="1081540"/>
            <a:ext cx="5400676" cy="5400000"/>
            <a:chOff x="137096" y="893768"/>
            <a:chExt cx="5400676" cy="5400000"/>
          </a:xfrm>
        </p:grpSpPr>
        <p:sp>
          <p:nvSpPr>
            <p:cNvPr id="2" name="楕円 1"/>
            <p:cNvSpPr>
              <a:spLocks noChangeAspect="1"/>
            </p:cNvSpPr>
            <p:nvPr/>
          </p:nvSpPr>
          <p:spPr>
            <a:xfrm>
              <a:off x="137772" y="893768"/>
              <a:ext cx="5400000" cy="54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乗算 2"/>
            <p:cNvSpPr>
              <a:spLocks noChangeAspect="1"/>
            </p:cNvSpPr>
            <p:nvPr/>
          </p:nvSpPr>
          <p:spPr>
            <a:xfrm>
              <a:off x="137096" y="893768"/>
              <a:ext cx="5400676" cy="5400000"/>
            </a:xfrm>
            <a:prstGeom prst="mathMultiply">
              <a:avLst/>
            </a:prstGeom>
            <a:solidFill>
              <a:srgbClr val="F36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正方形/長方形 11"/>
          <p:cNvSpPr/>
          <p:nvPr/>
        </p:nvSpPr>
        <p:spPr>
          <a:xfrm>
            <a:off x="5503310" y="6019870"/>
            <a:ext cx="4040081" cy="872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sz="4800" b="1" dirty="0">
                <a:solidFill>
                  <a:schemeClr val="bg1"/>
                </a:solidFill>
              </a:rPr>
              <a:t>みまもりぃぬ</a:t>
            </a: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/>
        </p:nvGraphicFramePr>
        <p:xfrm>
          <a:off x="4435475" y="5165594"/>
          <a:ext cx="503555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10061300" imgH="2441776" progId="Word.Document.12">
                  <p:embed/>
                </p:oleObj>
              </mc:Choice>
              <mc:Fallback>
                <p:oleObj name="文書" r:id="rId3" imgW="10061300" imgH="2441776" progId="Word.Documen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35475" y="5165594"/>
                        <a:ext cx="5035550" cy="121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/>
        </p:nvGraphicFramePr>
        <p:xfrm>
          <a:off x="452438" y="284163"/>
          <a:ext cx="35306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3881450" imgH="1579737" progId="Word.Document.12">
                  <p:embed/>
                </p:oleObj>
              </mc:Choice>
              <mc:Fallback>
                <p:oleObj name="文書" r:id="rId5" imgW="3881450" imgH="1579737" progId="Word.Document.12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2438" y="284163"/>
                        <a:ext cx="3530600" cy="142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図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31" b="97538" l="5856" r="94144">
                        <a14:foregroundMark x1="30631" y1="19692" x2="30631" y2="19692"/>
                        <a14:foregroundMark x1="34234" y1="19692" x2="34234" y2="19692"/>
                        <a14:foregroundMark x1="64865" y1="22462" x2="64865" y2="22462"/>
                        <a14:foregroundMark x1="64414" y1="24000" x2="64414" y2="24000"/>
                        <a14:foregroundMark x1="63063" y1="20308" x2="63063" y2="20308"/>
                        <a14:foregroundMark x1="57658" y1="22769" x2="57658" y2="22769"/>
                        <a14:foregroundMark x1="53604" y1="26462" x2="53604" y2="26462"/>
                        <a14:foregroundMark x1="63514" y1="25231" x2="63514" y2="25231"/>
                        <a14:foregroundMark x1="52252" y1="25231" x2="52252" y2="25231"/>
                        <a14:foregroundMark x1="42793" y1="24000" x2="42793" y2="24000"/>
                        <a14:foregroundMark x1="31081" y1="18154" x2="31081" y2="18154"/>
                        <a14:foregroundMark x1="40991" y1="22769" x2="40991" y2="22769"/>
                        <a14:foregroundMark x1="33784" y1="17846" x2="33784" y2="17846"/>
                        <a14:foregroundMark x1="30631" y1="25538" x2="30631" y2="2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91" y="1371883"/>
            <a:ext cx="2679311" cy="391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オブジェクト 19"/>
          <p:cNvGraphicFramePr>
            <a:graphicFrameLocks noChangeAspect="1"/>
          </p:cNvGraphicFramePr>
          <p:nvPr/>
        </p:nvGraphicFramePr>
        <p:xfrm>
          <a:off x="5526275" y="216484"/>
          <a:ext cx="3994150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9" imgW="8519581" imgH="2358870" progId="Word.Document.12">
                  <p:embed/>
                </p:oleObj>
              </mc:Choice>
              <mc:Fallback>
                <p:oleObj name="文書" r:id="rId9" imgW="8519581" imgH="2358870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26275" y="216484"/>
                        <a:ext cx="3994150" cy="1103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オブジェクト 20"/>
          <p:cNvGraphicFramePr>
            <a:graphicFrameLocks noChangeAspect="1"/>
          </p:cNvGraphicFramePr>
          <p:nvPr/>
        </p:nvGraphicFramePr>
        <p:xfrm>
          <a:off x="144090" y="1604876"/>
          <a:ext cx="6039268" cy="4707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11" imgW="6741035" imgH="5254125" progId="Word.Document.12">
                  <p:embed/>
                </p:oleObj>
              </mc:Choice>
              <mc:Fallback>
                <p:oleObj name="文書" r:id="rId11" imgW="6741035" imgH="5254125" progId="Word.Document.12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4090" y="1604876"/>
                        <a:ext cx="6039268" cy="4707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17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29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261639" y="2429144"/>
            <a:ext cx="1146174" cy="796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9638" y="2435326"/>
            <a:ext cx="812800" cy="795258"/>
          </a:xfrm>
          <a:prstGeom prst="rect">
            <a:avLst/>
          </a:prstGeom>
        </p:spPr>
      </p:pic>
      <p:graphicFrame>
        <p:nvGraphicFramePr>
          <p:cNvPr id="20" name="オブジェクト 19"/>
          <p:cNvGraphicFramePr>
            <a:graphicFrameLocks noChangeAspect="1"/>
          </p:cNvGraphicFramePr>
          <p:nvPr/>
        </p:nvGraphicFramePr>
        <p:xfrm>
          <a:off x="409575" y="241300"/>
          <a:ext cx="7620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7892804" imgH="931389" progId="Word.Document.12">
                  <p:embed/>
                </p:oleObj>
              </mc:Choice>
              <mc:Fallback>
                <p:oleObj name="文書" r:id="rId5" imgW="7892804" imgH="931389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7620000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十字形 14"/>
          <p:cNvSpPr/>
          <p:nvPr/>
        </p:nvSpPr>
        <p:spPr>
          <a:xfrm rot="2704002">
            <a:off x="7456726" y="2454955"/>
            <a:ext cx="756000" cy="756000"/>
          </a:xfrm>
          <a:prstGeom prst="plus">
            <a:avLst>
              <a:gd name="adj" fmla="val 418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/>
        </p:nvGraphicFramePr>
        <p:xfrm>
          <a:off x="579599" y="1292400"/>
          <a:ext cx="7879218" cy="81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10943358" imgH="1129610" progId="Word.Document.12">
                  <p:embed/>
                </p:oleObj>
              </mc:Choice>
              <mc:Fallback>
                <p:oleObj name="文書" r:id="rId7" imgW="10943358" imgH="1129610" progId="Word.Document.12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9599" y="1292400"/>
                        <a:ext cx="7879218" cy="813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角丸四角形 17"/>
          <p:cNvSpPr/>
          <p:nvPr/>
        </p:nvSpPr>
        <p:spPr>
          <a:xfrm>
            <a:off x="534961" y="4053255"/>
            <a:ext cx="7490031" cy="1634668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/>
        </p:nvGraphicFramePr>
        <p:xfrm>
          <a:off x="830263" y="4235450"/>
          <a:ext cx="6778625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9" imgW="10043553" imgH="3642452" progId="Word.Document.12">
                  <p:embed/>
                </p:oleObj>
              </mc:Choice>
              <mc:Fallback>
                <p:oleObj name="文書" r:id="rId9" imgW="10043553" imgH="3642452" progId="Word.Document.12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0263" y="4235450"/>
                        <a:ext cx="6778625" cy="245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十字形 21"/>
          <p:cNvSpPr/>
          <p:nvPr/>
        </p:nvSpPr>
        <p:spPr>
          <a:xfrm rot="2704002">
            <a:off x="3210642" y="2822251"/>
            <a:ext cx="2160000" cy="2160000"/>
          </a:xfrm>
          <a:prstGeom prst="plus">
            <a:avLst>
              <a:gd name="adj" fmla="val 418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17" name="図 16"/>
          <p:cNvPicPr preferRelativeResize="0"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15" b="97866" l="0" r="97917">
                        <a14:foregroundMark x1="33036" y1="21037" x2="33036" y2="21037"/>
                        <a14:foregroundMark x1="42262" y1="16463" x2="42262" y2="16463"/>
                        <a14:foregroundMark x1="45238" y1="14634" x2="45238" y2="14634"/>
                        <a14:foregroundMark x1="23512" y1="20732" x2="23512" y2="20732"/>
                        <a14:foregroundMark x1="23810" y1="22866" x2="23810" y2="22866"/>
                        <a14:foregroundMark x1="33333" y1="17073" x2="33333" y2="17073"/>
                        <a14:foregroundMark x1="29464" y1="17988" x2="29464" y2="17988"/>
                        <a14:foregroundMark x1="27381" y1="18902" x2="27381" y2="18902"/>
                        <a14:foregroundMark x1="46726" y1="20732" x2="46726" y2="20732"/>
                        <a14:foregroundMark x1="44643" y1="23171" x2="44643" y2="23171"/>
                        <a14:foregroundMark x1="25595" y1="26220" x2="25595" y2="26220"/>
                        <a14:foregroundMark x1="39286" y1="23476" x2="39286" y2="23476"/>
                        <a14:foregroundMark x1="42560" y1="20732" x2="42560" y2="20732"/>
                        <a14:foregroundMark x1="87798" y1="45427" x2="87798" y2="45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8481" y="4273101"/>
            <a:ext cx="1904238" cy="197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45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15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8" grpId="0" animBg="1"/>
      <p:bldP spid="22" grpId="0" animBg="1"/>
      <p:bldP spid="22" grpId="1" animBg="1"/>
      <p:bldP spid="2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29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261639" y="2429144"/>
            <a:ext cx="1146174" cy="796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9638" y="2435326"/>
            <a:ext cx="812800" cy="795258"/>
          </a:xfrm>
          <a:prstGeom prst="rect">
            <a:avLst/>
          </a:prstGeom>
        </p:spPr>
      </p:pic>
      <p:graphicFrame>
        <p:nvGraphicFramePr>
          <p:cNvPr id="20" name="オブジェクト 19"/>
          <p:cNvGraphicFramePr>
            <a:graphicFrameLocks noChangeAspect="1"/>
          </p:cNvGraphicFramePr>
          <p:nvPr/>
        </p:nvGraphicFramePr>
        <p:xfrm>
          <a:off x="409575" y="241300"/>
          <a:ext cx="7620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7892804" imgH="931389" progId="Word.Document.12">
                  <p:embed/>
                </p:oleObj>
              </mc:Choice>
              <mc:Fallback>
                <p:oleObj name="文書" r:id="rId5" imgW="7892804" imgH="931389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7620000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十字形 14"/>
          <p:cNvSpPr/>
          <p:nvPr/>
        </p:nvSpPr>
        <p:spPr>
          <a:xfrm rot="2704002">
            <a:off x="7456726" y="2454955"/>
            <a:ext cx="756000" cy="756000"/>
          </a:xfrm>
          <a:prstGeom prst="plus">
            <a:avLst>
              <a:gd name="adj" fmla="val 418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/>
        </p:nvGraphicFramePr>
        <p:xfrm>
          <a:off x="577850" y="1292224"/>
          <a:ext cx="8527221" cy="1301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11843362" imgH="1807016" progId="Word.Document.12">
                  <p:embed/>
                </p:oleObj>
              </mc:Choice>
              <mc:Fallback>
                <p:oleObj name="文書" r:id="rId7" imgW="11843362" imgH="1807016" progId="Word.Document.12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7850" y="1292224"/>
                        <a:ext cx="8527221" cy="1301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角丸四角形 17"/>
          <p:cNvSpPr/>
          <p:nvPr/>
        </p:nvSpPr>
        <p:spPr>
          <a:xfrm>
            <a:off x="700778" y="3540867"/>
            <a:ext cx="7490031" cy="2704289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/>
        </p:nvGraphicFramePr>
        <p:xfrm>
          <a:off x="966788" y="3625850"/>
          <a:ext cx="6778625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9" imgW="10043553" imgH="3655043" progId="Word.Document.12">
                  <p:embed/>
                </p:oleObj>
              </mc:Choice>
              <mc:Fallback>
                <p:oleObj name="文書" r:id="rId9" imgW="10043553" imgH="3655043" progId="Word.Document.12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66788" y="3625850"/>
                        <a:ext cx="6778625" cy="247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十字形 21"/>
          <p:cNvSpPr/>
          <p:nvPr/>
        </p:nvSpPr>
        <p:spPr>
          <a:xfrm rot="2704002">
            <a:off x="3210642" y="2822251"/>
            <a:ext cx="2160000" cy="2160000"/>
          </a:xfrm>
          <a:prstGeom prst="plus">
            <a:avLst>
              <a:gd name="adj" fmla="val 418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17" name="図 16"/>
          <p:cNvPicPr preferRelativeResize="0"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15" b="97866" l="0" r="97917">
                        <a14:foregroundMark x1="33036" y1="21037" x2="33036" y2="21037"/>
                        <a14:foregroundMark x1="42262" y1="16463" x2="42262" y2="16463"/>
                        <a14:foregroundMark x1="45238" y1="14634" x2="45238" y2="14634"/>
                        <a14:foregroundMark x1="23512" y1="20732" x2="23512" y2="20732"/>
                        <a14:foregroundMark x1="23810" y1="22866" x2="23810" y2="22866"/>
                        <a14:foregroundMark x1="33333" y1="17073" x2="33333" y2="17073"/>
                        <a14:foregroundMark x1="29464" y1="17988" x2="29464" y2="17988"/>
                        <a14:foregroundMark x1="27381" y1="18902" x2="27381" y2="18902"/>
                        <a14:foregroundMark x1="46726" y1="20732" x2="46726" y2="20732"/>
                        <a14:foregroundMark x1="44643" y1="23171" x2="44643" y2="23171"/>
                        <a14:foregroundMark x1="25595" y1="26220" x2="25595" y2="26220"/>
                        <a14:foregroundMark x1="39286" y1="23476" x2="39286" y2="23476"/>
                        <a14:foregroundMark x1="42560" y1="20732" x2="42560" y2="20732"/>
                        <a14:foregroundMark x1="87798" y1="45427" x2="87798" y2="45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8481" y="4273101"/>
            <a:ext cx="1904238" cy="197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15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8" grpId="0" animBg="1"/>
      <p:bldP spid="22" grpId="0" animBg="1"/>
      <p:bldP spid="22" grpId="1" animBg="1"/>
      <p:bldP spid="2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29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261639" y="2429144"/>
            <a:ext cx="1146174" cy="796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/>
        </p:nvGraphicFramePr>
        <p:xfrm>
          <a:off x="579598" y="1292400"/>
          <a:ext cx="8259316" cy="1211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11471272" imgH="1681464" progId="Word.Document.12">
                  <p:embed/>
                </p:oleObj>
              </mc:Choice>
              <mc:Fallback>
                <p:oleObj name="文書" r:id="rId3" imgW="11471272" imgH="1681464" progId="Word.Document.12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598" y="1292400"/>
                        <a:ext cx="8259316" cy="12119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/>
        </p:nvGraphicFramePr>
        <p:xfrm>
          <a:off x="966788" y="3625850"/>
          <a:ext cx="6778625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10043553" imgH="3655043" progId="Word.Document.12">
                  <p:embed/>
                </p:oleObj>
              </mc:Choice>
              <mc:Fallback>
                <p:oleObj name="文書" r:id="rId5" imgW="10043553" imgH="3655043" progId="Word.Documen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6788" y="3625850"/>
                        <a:ext cx="6778625" cy="247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図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9638" y="2435326"/>
            <a:ext cx="812800" cy="795258"/>
          </a:xfrm>
          <a:prstGeom prst="rect">
            <a:avLst/>
          </a:prstGeom>
        </p:spPr>
      </p:pic>
      <p:graphicFrame>
        <p:nvGraphicFramePr>
          <p:cNvPr id="20" name="オブジェクト 19"/>
          <p:cNvGraphicFramePr>
            <a:graphicFrameLocks noChangeAspect="1"/>
          </p:cNvGraphicFramePr>
          <p:nvPr/>
        </p:nvGraphicFramePr>
        <p:xfrm>
          <a:off x="409575" y="241300"/>
          <a:ext cx="7620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9" imgW="7892804" imgH="931389" progId="Word.Document.12">
                  <p:embed/>
                </p:oleObj>
              </mc:Choice>
              <mc:Fallback>
                <p:oleObj name="文書" r:id="rId9" imgW="7892804" imgH="931389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7620000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角丸四角形 7"/>
          <p:cNvSpPr/>
          <p:nvPr/>
        </p:nvSpPr>
        <p:spPr>
          <a:xfrm>
            <a:off x="700778" y="3540867"/>
            <a:ext cx="7490031" cy="2704289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 preferRelativeResize="0"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15" b="97866" l="0" r="97917">
                        <a14:foregroundMark x1="33036" y1="21037" x2="33036" y2="21037"/>
                        <a14:foregroundMark x1="42262" y1="16463" x2="42262" y2="16463"/>
                        <a14:foregroundMark x1="45238" y1="14634" x2="45238" y2="14634"/>
                        <a14:foregroundMark x1="23512" y1="20732" x2="23512" y2="20732"/>
                        <a14:foregroundMark x1="23810" y1="22866" x2="23810" y2="22866"/>
                        <a14:foregroundMark x1="33333" y1="17073" x2="33333" y2="17073"/>
                        <a14:foregroundMark x1="29464" y1="17988" x2="29464" y2="17988"/>
                        <a14:foregroundMark x1="27381" y1="18902" x2="27381" y2="18902"/>
                        <a14:foregroundMark x1="46726" y1="20732" x2="46726" y2="20732"/>
                        <a14:foregroundMark x1="44643" y1="23171" x2="44643" y2="23171"/>
                        <a14:foregroundMark x1="25595" y1="26220" x2="25595" y2="26220"/>
                        <a14:foregroundMark x1="39286" y1="23476" x2="39286" y2="23476"/>
                        <a14:foregroundMark x1="42560" y1="20732" x2="42560" y2="20732"/>
                        <a14:foregroundMark x1="87798" y1="45427" x2="87798" y2="45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8481" y="4273101"/>
            <a:ext cx="1904238" cy="197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ドーナツ 1"/>
          <p:cNvSpPr/>
          <p:nvPr/>
        </p:nvSpPr>
        <p:spPr>
          <a:xfrm>
            <a:off x="2959575" y="3134704"/>
            <a:ext cx="2160000" cy="2160000"/>
          </a:xfrm>
          <a:prstGeom prst="donut">
            <a:avLst>
              <a:gd name="adj" fmla="val 1466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ドーナツ 13"/>
          <p:cNvSpPr/>
          <p:nvPr/>
        </p:nvSpPr>
        <p:spPr>
          <a:xfrm>
            <a:off x="7528726" y="2522704"/>
            <a:ext cx="612000" cy="612000"/>
          </a:xfrm>
          <a:prstGeom prst="donut">
            <a:avLst>
              <a:gd name="adj" fmla="val 1466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9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1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2" grpId="0" animBg="1"/>
      <p:bldP spid="2" grpId="1" animBg="1"/>
      <p:bldP spid="2" grpId="2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29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261639" y="2429144"/>
            <a:ext cx="1146174" cy="796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9638" y="2435326"/>
            <a:ext cx="812800" cy="795258"/>
          </a:xfrm>
          <a:prstGeom prst="rect">
            <a:avLst/>
          </a:prstGeom>
        </p:spPr>
      </p:pic>
      <p:graphicFrame>
        <p:nvGraphicFramePr>
          <p:cNvPr id="20" name="オブジェクト 19"/>
          <p:cNvGraphicFramePr>
            <a:graphicFrameLocks noChangeAspect="1"/>
          </p:cNvGraphicFramePr>
          <p:nvPr/>
        </p:nvGraphicFramePr>
        <p:xfrm>
          <a:off x="409575" y="241300"/>
          <a:ext cx="7620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7892804" imgH="931389" progId="Word.Document.12">
                  <p:embed/>
                </p:oleObj>
              </mc:Choice>
              <mc:Fallback>
                <p:oleObj name="文書" r:id="rId5" imgW="7892804" imgH="931389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7620000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十字形 14"/>
          <p:cNvSpPr/>
          <p:nvPr/>
        </p:nvSpPr>
        <p:spPr>
          <a:xfrm rot="2704002">
            <a:off x="7456726" y="2454955"/>
            <a:ext cx="756000" cy="756000"/>
          </a:xfrm>
          <a:prstGeom prst="plus">
            <a:avLst>
              <a:gd name="adj" fmla="val 418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/>
        </p:nvGraphicFramePr>
        <p:xfrm>
          <a:off x="577850" y="1292225"/>
          <a:ext cx="783113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10943358" imgH="1129610" progId="Word.Document.12">
                  <p:embed/>
                </p:oleObj>
              </mc:Choice>
              <mc:Fallback>
                <p:oleObj name="文書" r:id="rId7" imgW="10943358" imgH="1129610" progId="Word.Document.12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7850" y="1292225"/>
                        <a:ext cx="7831138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角丸四角形 17"/>
          <p:cNvSpPr/>
          <p:nvPr/>
        </p:nvSpPr>
        <p:spPr>
          <a:xfrm>
            <a:off x="700778" y="3540868"/>
            <a:ext cx="7490031" cy="2289054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/>
        </p:nvGraphicFramePr>
        <p:xfrm>
          <a:off x="966788" y="3625850"/>
          <a:ext cx="6778625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9" imgW="10043553" imgH="3651806" progId="Word.Document.12">
                  <p:embed/>
                </p:oleObj>
              </mc:Choice>
              <mc:Fallback>
                <p:oleObj name="文書" r:id="rId9" imgW="10043553" imgH="3651806" progId="Word.Document.12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66788" y="3625850"/>
                        <a:ext cx="6778625" cy="245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十字形 21"/>
          <p:cNvSpPr/>
          <p:nvPr/>
        </p:nvSpPr>
        <p:spPr>
          <a:xfrm rot="2704002">
            <a:off x="3210642" y="2822251"/>
            <a:ext cx="2160000" cy="2160000"/>
          </a:xfrm>
          <a:prstGeom prst="plus">
            <a:avLst>
              <a:gd name="adj" fmla="val 418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17" name="図 16"/>
          <p:cNvPicPr preferRelativeResize="0"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15" b="97866" l="0" r="97917">
                        <a14:foregroundMark x1="33036" y1="21037" x2="33036" y2="21037"/>
                        <a14:foregroundMark x1="42262" y1="16463" x2="42262" y2="16463"/>
                        <a14:foregroundMark x1="45238" y1="14634" x2="45238" y2="14634"/>
                        <a14:foregroundMark x1="23512" y1="20732" x2="23512" y2="20732"/>
                        <a14:foregroundMark x1="23810" y1="22866" x2="23810" y2="22866"/>
                        <a14:foregroundMark x1="33333" y1="17073" x2="33333" y2="17073"/>
                        <a14:foregroundMark x1="29464" y1="17988" x2="29464" y2="17988"/>
                        <a14:foregroundMark x1="27381" y1="18902" x2="27381" y2="18902"/>
                        <a14:foregroundMark x1="46726" y1="20732" x2="46726" y2="20732"/>
                        <a14:foregroundMark x1="44643" y1="23171" x2="44643" y2="23171"/>
                        <a14:foregroundMark x1="25595" y1="26220" x2="25595" y2="26220"/>
                        <a14:foregroundMark x1="39286" y1="23476" x2="39286" y2="23476"/>
                        <a14:foregroundMark x1="42560" y1="20732" x2="42560" y2="20732"/>
                        <a14:foregroundMark x1="87798" y1="45427" x2="87798" y2="45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8481" y="4273101"/>
            <a:ext cx="1904238" cy="197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3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15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8" grpId="0" animBg="1"/>
      <p:bldP spid="22" grpId="0" animBg="1"/>
      <p:bldP spid="22" grpId="1" animBg="1"/>
      <p:bldP spid="2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29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261639" y="2429144"/>
            <a:ext cx="1146174" cy="796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9638" y="2435326"/>
            <a:ext cx="812800" cy="795258"/>
          </a:xfrm>
          <a:prstGeom prst="rect">
            <a:avLst/>
          </a:prstGeom>
        </p:spPr>
      </p:pic>
      <p:graphicFrame>
        <p:nvGraphicFramePr>
          <p:cNvPr id="20" name="オブジェクト 19"/>
          <p:cNvGraphicFramePr>
            <a:graphicFrameLocks noChangeAspect="1"/>
          </p:cNvGraphicFramePr>
          <p:nvPr/>
        </p:nvGraphicFramePr>
        <p:xfrm>
          <a:off x="409575" y="241300"/>
          <a:ext cx="7620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7892804" imgH="931389" progId="Word.Document.12">
                  <p:embed/>
                </p:oleObj>
              </mc:Choice>
              <mc:Fallback>
                <p:oleObj name="文書" r:id="rId5" imgW="7892804" imgH="931389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7620000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十字形 14"/>
          <p:cNvSpPr/>
          <p:nvPr/>
        </p:nvSpPr>
        <p:spPr>
          <a:xfrm rot="2704002">
            <a:off x="7456726" y="2454955"/>
            <a:ext cx="756000" cy="756000"/>
          </a:xfrm>
          <a:prstGeom prst="plus">
            <a:avLst>
              <a:gd name="adj" fmla="val 418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/>
        </p:nvGraphicFramePr>
        <p:xfrm>
          <a:off x="577850" y="1292224"/>
          <a:ext cx="8638413" cy="1403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11997796" imgH="1949117" progId="Word.Document.12">
                  <p:embed/>
                </p:oleObj>
              </mc:Choice>
              <mc:Fallback>
                <p:oleObj name="文書" r:id="rId7" imgW="11997796" imgH="1949117" progId="Word.Document.12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7850" y="1292224"/>
                        <a:ext cx="8638413" cy="1403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角丸四角形 17"/>
          <p:cNvSpPr/>
          <p:nvPr/>
        </p:nvSpPr>
        <p:spPr>
          <a:xfrm>
            <a:off x="700778" y="3540867"/>
            <a:ext cx="7490031" cy="2704289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/>
        </p:nvGraphicFramePr>
        <p:xfrm>
          <a:off x="966788" y="3625850"/>
          <a:ext cx="6778625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9" imgW="10043553" imgH="3655043" progId="Word.Document.12">
                  <p:embed/>
                </p:oleObj>
              </mc:Choice>
              <mc:Fallback>
                <p:oleObj name="文書" r:id="rId9" imgW="10043553" imgH="3655043" progId="Word.Document.12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66788" y="3625850"/>
                        <a:ext cx="6778625" cy="247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十字形 21"/>
          <p:cNvSpPr/>
          <p:nvPr/>
        </p:nvSpPr>
        <p:spPr>
          <a:xfrm rot="2704002">
            <a:off x="3210642" y="2822251"/>
            <a:ext cx="2160000" cy="2160000"/>
          </a:xfrm>
          <a:prstGeom prst="plus">
            <a:avLst>
              <a:gd name="adj" fmla="val 418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17" name="図 16"/>
          <p:cNvPicPr preferRelativeResize="0"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15" b="97866" l="0" r="97917">
                        <a14:foregroundMark x1="33036" y1="21037" x2="33036" y2="21037"/>
                        <a14:foregroundMark x1="42262" y1="16463" x2="42262" y2="16463"/>
                        <a14:foregroundMark x1="45238" y1="14634" x2="45238" y2="14634"/>
                        <a14:foregroundMark x1="23512" y1="20732" x2="23512" y2="20732"/>
                        <a14:foregroundMark x1="23810" y1="22866" x2="23810" y2="22866"/>
                        <a14:foregroundMark x1="33333" y1="17073" x2="33333" y2="17073"/>
                        <a14:foregroundMark x1="29464" y1="17988" x2="29464" y2="17988"/>
                        <a14:foregroundMark x1="27381" y1="18902" x2="27381" y2="18902"/>
                        <a14:foregroundMark x1="46726" y1="20732" x2="46726" y2="20732"/>
                        <a14:foregroundMark x1="44643" y1="23171" x2="44643" y2="23171"/>
                        <a14:foregroundMark x1="25595" y1="26220" x2="25595" y2="26220"/>
                        <a14:foregroundMark x1="39286" y1="23476" x2="39286" y2="23476"/>
                        <a14:foregroundMark x1="42560" y1="20732" x2="42560" y2="20732"/>
                        <a14:foregroundMark x1="87798" y1="45427" x2="87798" y2="45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8481" y="4273101"/>
            <a:ext cx="1904238" cy="197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62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15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8" grpId="0" animBg="1"/>
      <p:bldP spid="22" grpId="0" animBg="1"/>
      <p:bldP spid="22" grpId="1" animBg="1"/>
      <p:bldP spid="22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04348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r>
              <a:rPr kumimoji="1" lang="ja-JP" altLang="en-US" sz="4400" dirty="0">
                <a:solidFill>
                  <a:srgbClr val="ED7D3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09982"/>
              </p:ext>
            </p:extLst>
          </p:nvPr>
        </p:nvGraphicFramePr>
        <p:xfrm>
          <a:off x="540000" y="1093788"/>
          <a:ext cx="8618538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12096852" imgH="1829680" progId="Word.Document.12">
                  <p:embed/>
                </p:oleObj>
              </mc:Choice>
              <mc:Fallback>
                <p:oleObj name="文書" r:id="rId3" imgW="12096852" imgH="1829680" progId="Word.Document.12">
                  <p:embed/>
                  <p:pic>
                    <p:nvPicPr>
                      <p:cNvPr id="10" name="オブジェクト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0000" y="1093788"/>
                        <a:ext cx="8618538" cy="1312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245726"/>
              </p:ext>
            </p:extLst>
          </p:nvPr>
        </p:nvGraphicFramePr>
        <p:xfrm>
          <a:off x="409575" y="241300"/>
          <a:ext cx="89439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9268858" imgH="936065" progId="Word.Document.12">
                  <p:embed/>
                </p:oleObj>
              </mc:Choice>
              <mc:Fallback>
                <p:oleObj name="文書" r:id="rId5" imgW="9268858" imgH="936065" progId="Word.Document.12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89439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03344D4-9209-F637-9ECF-9AA68D7C47EE}"/>
              </a:ext>
            </a:extLst>
          </p:cNvPr>
          <p:cNvGrpSpPr/>
          <p:nvPr/>
        </p:nvGrpSpPr>
        <p:grpSpPr>
          <a:xfrm>
            <a:off x="219808" y="2293953"/>
            <a:ext cx="9495692" cy="3947860"/>
            <a:chOff x="219808" y="2293953"/>
            <a:chExt cx="9495692" cy="394786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9808" y="2293953"/>
              <a:ext cx="9495692" cy="3947860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89D2E354-0B14-72C3-48FC-4CB406EA3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05879" y="3994244"/>
              <a:ext cx="1647671" cy="1506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8057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2839</TotalTime>
  <Words>371</Words>
  <Application>Microsoft Office PowerPoint</Application>
  <PresentationFormat>A4 210 x 297 mm</PresentationFormat>
  <Paragraphs>69</Paragraphs>
  <Slides>16</Slides>
  <Notes>16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16</vt:i4>
      </vt:variant>
    </vt:vector>
  </HeadingPairs>
  <TitlesOfParts>
    <vt:vector size="26" baseType="lpstr">
      <vt:lpstr>HGP創英角ｺﾞｼｯｸUB</vt:lpstr>
      <vt:lpstr>HG丸ｺﾞｼｯｸM-PRO</vt:lpstr>
      <vt:lpstr>ＭＳ ゴシック</vt:lpstr>
      <vt:lpstr>游ゴシック</vt:lpstr>
      <vt:lpstr>Arial</vt:lpstr>
      <vt:lpstr>Calibri</vt:lpstr>
      <vt:lpstr>Calibri Light</vt:lpstr>
      <vt:lpstr>Office テーマ</vt:lpstr>
      <vt:lpstr>文書</vt:lpstr>
      <vt:lpstr>Microsoft Word 文書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TAIMS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東京都</dc:creator>
  <cp:lastModifiedBy>上床　肇</cp:lastModifiedBy>
  <cp:revision>243</cp:revision>
  <dcterms:created xsi:type="dcterms:W3CDTF">2022-08-12T08:44:08Z</dcterms:created>
  <dcterms:modified xsi:type="dcterms:W3CDTF">2025-03-10T08:29:30Z</dcterms:modified>
</cp:coreProperties>
</file>