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54" d="100"/>
          <a:sy n="54" d="100"/>
        </p:scale>
        <p:origin x="255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B048D94-9D65-019E-C650-963DDC484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81207" cy="107283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454A27-A7EC-5DDD-558F-82697F51A7FB}"/>
              </a:ext>
            </a:extLst>
          </p:cNvPr>
          <p:cNvSpPr txBox="1"/>
          <p:nvPr/>
        </p:nvSpPr>
        <p:spPr>
          <a:xfrm>
            <a:off x="806450" y="42037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600" b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kumimoji="1" lang="ja-JP" altLang="en-US" sz="2600" b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〇〇町会</a:t>
            </a:r>
            <a:r>
              <a:rPr kumimoji="1" lang="ja-JP" altLang="en-US" sz="2600" b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・自治会から皆様へ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042987" y="4994849"/>
            <a:ext cx="58801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ja-JP" altLang="en-US" smtClean="0"/>
              <a:t>この文字を消して、メッセージを記入してください。</a:t>
            </a: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HGP創英角ｺﾞｼｯｸUB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2023-06-19T09:32:47Z</dcterms:created>
  <dcterms:modified xsi:type="dcterms:W3CDTF">2023-06-19T10:51:37Z</dcterms:modified>
</cp:coreProperties>
</file>