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図 764">
            <a:extLst>
              <a:ext uri="{FF2B5EF4-FFF2-40B4-BE49-F238E27FC236}">
                <a16:creationId xmlns:a16="http://schemas.microsoft.com/office/drawing/2014/main" id="{2C11A03B-D5B3-80CC-5BE6-0B6C4FBAA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3" y="-26329"/>
            <a:ext cx="7556500" cy="10693400"/>
          </a:xfrm>
          <a:prstGeom prst="rect">
            <a:avLst/>
          </a:prstGeom>
        </p:spPr>
      </p:pic>
      <p:sp>
        <p:nvSpPr>
          <p:cNvPr id="766" name="テキスト ボックス 765">
            <a:extLst>
              <a:ext uri="{FF2B5EF4-FFF2-40B4-BE49-F238E27FC236}">
                <a16:creationId xmlns:a16="http://schemas.microsoft.com/office/drawing/2014/main" id="{C96D47B9-CD96-64E2-BF8F-2F901F200C43}"/>
              </a:ext>
            </a:extLst>
          </p:cNvPr>
          <p:cNvSpPr txBox="1"/>
          <p:nvPr/>
        </p:nvSpPr>
        <p:spPr>
          <a:xfrm>
            <a:off x="575837" y="546100"/>
            <a:ext cx="636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〇〇町会・自治会より</a:t>
            </a:r>
            <a:endParaRPr kumimoji="1" lang="en-US" altLang="ja-JP" sz="3200" dirty="0"/>
          </a:p>
        </p:txBody>
      </p:sp>
      <p:sp>
        <p:nvSpPr>
          <p:cNvPr id="767" name="テキスト ボックス 766">
            <a:extLst>
              <a:ext uri="{FF2B5EF4-FFF2-40B4-BE49-F238E27FC236}">
                <a16:creationId xmlns:a16="http://schemas.microsoft.com/office/drawing/2014/main" id="{28938177-7C05-AA20-DFCB-C1A57465E2E7}"/>
              </a:ext>
            </a:extLst>
          </p:cNvPr>
          <p:cNvSpPr txBox="1"/>
          <p:nvPr/>
        </p:nvSpPr>
        <p:spPr>
          <a:xfrm>
            <a:off x="613937" y="80137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+mj-ea"/>
                <a:ea typeface="+mj-ea"/>
              </a:rPr>
              <a:t>〇〇町会・自治会から皆様へ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17B913-9F5B-4454-B575-86673B686A8A}"/>
              </a:ext>
            </a:extLst>
          </p:cNvPr>
          <p:cNvSpPr txBox="1"/>
          <p:nvPr/>
        </p:nvSpPr>
        <p:spPr>
          <a:xfrm>
            <a:off x="613937" y="85471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latin typeface="+mn-ea"/>
                <a:ea typeface="+mn-ea"/>
              </a:rPr>
              <a:t>この文字を消して、メッセージを記入してください。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図 677">
            <a:extLst>
              <a:ext uri="{FF2B5EF4-FFF2-40B4-BE49-F238E27FC236}">
                <a16:creationId xmlns:a16="http://schemas.microsoft.com/office/drawing/2014/main" id="{ECC74CEE-FAB3-DEB3-63BE-B2F182D9B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23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ＭＳ Ｐゴシック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防災対策普及啓発.indd</dc:title>
  <dc:creator>武藤　結香</dc:creator>
  <cp:lastModifiedBy>東京都</cp:lastModifiedBy>
  <cp:revision>12</cp:revision>
  <dcterms:created xsi:type="dcterms:W3CDTF">2022-06-10T03:47:32Z</dcterms:created>
  <dcterms:modified xsi:type="dcterms:W3CDTF">2022-06-20T02:20:45Z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2022-06-10T00:00:00Z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2022-06-10T00:00:00Z</vt:filetime>
  </property>
</Properties>
</file>