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0" d="100"/>
          <a:sy n="70" d="100"/>
        </p:scale>
        <p:origin x="313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図 768">
            <a:extLst>
              <a:ext uri="{FF2B5EF4-FFF2-40B4-BE49-F238E27FC236}">
                <a16:creationId xmlns:a16="http://schemas.microsoft.com/office/drawing/2014/main" id="{CECDE6E3-BDE5-5647-ABE6-0302427DD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4" y="0"/>
            <a:ext cx="7556500" cy="10693400"/>
          </a:xfrm>
          <a:prstGeom prst="rect">
            <a:avLst/>
          </a:prstGeom>
        </p:spPr>
      </p:pic>
      <p:sp>
        <p:nvSpPr>
          <p:cNvPr id="771" name="テキスト ボックス 770">
            <a:extLst>
              <a:ext uri="{FF2B5EF4-FFF2-40B4-BE49-F238E27FC236}">
                <a16:creationId xmlns:a16="http://schemas.microsoft.com/office/drawing/2014/main" id="{830D28A4-E168-A526-8684-1382C44BF0C5}"/>
              </a:ext>
            </a:extLst>
          </p:cNvPr>
          <p:cNvSpPr txBox="1"/>
          <p:nvPr/>
        </p:nvSpPr>
        <p:spPr>
          <a:xfrm>
            <a:off x="550256" y="8450989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〇〇町会・自治会から皆様へ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F4D921-08F4-137D-7D4A-72003399CCEA}"/>
              </a:ext>
            </a:extLst>
          </p:cNvPr>
          <p:cNvSpPr txBox="1"/>
          <p:nvPr/>
        </p:nvSpPr>
        <p:spPr>
          <a:xfrm>
            <a:off x="577850" y="3175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〇〇町会・自治会より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0D28A4-E168-A526-8684-1382C44BF0C5}"/>
              </a:ext>
            </a:extLst>
          </p:cNvPr>
          <p:cNvSpPr txBox="1"/>
          <p:nvPr/>
        </p:nvSpPr>
        <p:spPr>
          <a:xfrm>
            <a:off x="550256" y="8861631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720CC5-2CDC-4EFE-915D-DF982511404E}"/>
              </a:ext>
            </a:extLst>
          </p:cNvPr>
          <p:cNvSpPr txBox="1"/>
          <p:nvPr/>
        </p:nvSpPr>
        <p:spPr>
          <a:xfrm>
            <a:off x="550256" y="8887405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この文字を消して、メッセージを記入してください。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図 677">
            <a:extLst>
              <a:ext uri="{FF2B5EF4-FFF2-40B4-BE49-F238E27FC236}">
                <a16:creationId xmlns:a16="http://schemas.microsoft.com/office/drawing/2014/main" id="{ECC74CEE-FAB3-DEB3-63BE-B2F182D9B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23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HG丸ｺﾞｼｯｸM-PRO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防災対策普及啓発.indd</dc:title>
  <dc:creator>武藤　結香</dc:creator>
  <cp:lastModifiedBy>東京都</cp:lastModifiedBy>
  <cp:revision>13</cp:revision>
  <dcterms:created xsi:type="dcterms:W3CDTF">2022-06-10T03:47:32Z</dcterms:created>
  <dcterms:modified xsi:type="dcterms:W3CDTF">2022-06-20T02:20:37Z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2022-06-10T00:00:00Z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2022-06-10T00:00:00Z</vt:filetime>
  </property>
</Properties>
</file>