
<file path=[Content_Types].xml><?xml version="1.0" encoding="utf-8"?>
<Types xmlns="http://schemas.openxmlformats.org/package/2006/content-types"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>
  <p:sldMasterIdLst>
    <p:sldMasterId id="2147483648" r:id="rId1"/>
  </p:sldMasterIdLst>
  <p:sldIdLst>
    <p:sldId id="256" r:id="rId2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>
      <p:cViewPr varScale="1">
        <p:scale>
          <a:sx n="54" d="100"/>
          <a:sy n="54" d="100"/>
        </p:scale>
        <p:origin x="2558" y="77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6/19/2023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6/19/2023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6/19/2023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6/19/2023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6/19/2023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6/19/2023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図 5">
            <a:extLst>
              <a:ext uri="{FF2B5EF4-FFF2-40B4-BE49-F238E27FC236}">
                <a16:creationId xmlns:a16="http://schemas.microsoft.com/office/drawing/2014/main" id="{F06332EC-0A3D-A5A1-8498-EEE52B0D3CB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"/>
            <a:ext cx="7556500" cy="10693401"/>
          </a:xfrm>
          <a:prstGeom prst="rect">
            <a:avLst/>
          </a:prstGeom>
        </p:spPr>
      </p:pic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A430E4B7-24F9-CCB0-5A19-001F144EC739}"/>
              </a:ext>
            </a:extLst>
          </p:cNvPr>
          <p:cNvSpPr txBox="1"/>
          <p:nvPr/>
        </p:nvSpPr>
        <p:spPr>
          <a:xfrm>
            <a:off x="1111250" y="4584700"/>
            <a:ext cx="541020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kumimoji="1" lang="ja-JP" altLang="en-US" sz="2600" b="1" smtClean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〇</a:t>
            </a:r>
            <a:r>
              <a:rPr kumimoji="1" lang="ja-JP" altLang="en-US" sz="2600" b="1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〇</a:t>
            </a:r>
            <a:r>
              <a:rPr kumimoji="1" lang="ja-JP" altLang="en-US" sz="2600" b="1" smtClean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町会</a:t>
            </a:r>
            <a:r>
              <a:rPr kumimoji="1" lang="ja-JP" altLang="en-US" sz="2600" b="1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・自治会から皆様へ</a:t>
            </a:r>
          </a:p>
        </p:txBody>
      </p:sp>
      <p:sp>
        <p:nvSpPr>
          <p:cNvPr id="5" name="正方形/長方形 4"/>
          <p:cNvSpPr/>
          <p:nvPr/>
        </p:nvSpPr>
        <p:spPr>
          <a:xfrm>
            <a:off x="1084262" y="5346699"/>
            <a:ext cx="5880100" cy="369332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kern="0"/>
            </a:defPPr>
          </a:lstStyle>
          <a:p>
            <a:r>
              <a:rPr lang="ja-JP" altLang="en-US" smtClean="0"/>
              <a:t>この文字を消して、メッセージを記入してください。</a:t>
            </a:r>
            <a:endParaRPr lang="ja-JP" alt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18</Words>
  <Application>Microsoft Office PowerPoint</Application>
  <PresentationFormat>ユーザー設定</PresentationFormat>
  <Paragraphs>2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2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4" baseType="lpstr">
      <vt:lpstr>HGP創英角ｺﾞｼｯｸUB</vt:lpstr>
      <vt:lpstr>Calibri</vt:lpstr>
      <vt:lpstr>Office Theme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cp:lastModifiedBy/>
  <cp:revision>1</cp:revision>
  <dcterms:created xsi:type="dcterms:W3CDTF">2023-06-19T09:33:03Z</dcterms:created>
  <dcterms:modified xsi:type="dcterms:W3CDTF">2023-06-19T10:50:35Z</dcterms:modified>
</cp:coreProperties>
</file>