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0" d="100"/>
          <a:sy n="100" d="100"/>
        </p:scale>
        <p:origin x="1666" y="-2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5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27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30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85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0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98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65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F73C0-A754-41A7-B437-BBC64F3226D8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4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0C60F3D-3E4E-334A-B9B1-2D447C931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AC56F63-5BD0-ED49-9B8A-C547319B0218}"/>
              </a:ext>
            </a:extLst>
          </p:cNvPr>
          <p:cNvSpPr txBox="1"/>
          <p:nvPr/>
        </p:nvSpPr>
        <p:spPr>
          <a:xfrm>
            <a:off x="381000" y="7025641"/>
            <a:ext cx="498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○〇町会から住民の皆様へのメッセージ</a:t>
            </a:r>
          </a:p>
          <a:p>
            <a:endParaRPr kumimoji="1" lang="ja-JP" altLang="en-US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59318"/>
            <a:ext cx="6858000" cy="135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9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
</cp:lastModifiedBy>
  <cp:revision>8</cp:revision>
  <cp:lastPrinted>2021-01-05T11:58:21Z</cp:lastPrinted>
  <dcterms:created xsi:type="dcterms:W3CDTF">2020-12-17T23:46:09Z</dcterms:created>
  <dcterms:modified xsi:type="dcterms:W3CDTF">2021-02-01T03:51:16Z</dcterms:modified>
</cp:coreProperties>
</file>