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00" d="100"/>
          <a:sy n="100" d="100"/>
        </p:scale>
        <p:origin x="1666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9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3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54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2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30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9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5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04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5E722347-4C63-C745-8E12-02AC498AC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042" y="1"/>
            <a:ext cx="6929042" cy="9906000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A519D8A-4B12-024A-818D-542AE00A81DC}"/>
              </a:ext>
            </a:extLst>
          </p:cNvPr>
          <p:cNvSpPr txBox="1"/>
          <p:nvPr/>
        </p:nvSpPr>
        <p:spPr>
          <a:xfrm>
            <a:off x="320039" y="6507481"/>
            <a:ext cx="6041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○〇町会</a:t>
            </a:r>
            <a:r>
              <a:rPr kumimoji="1" lang="ja-JP" altLang="en-US" dirty="0" smtClean="0"/>
              <a:t>から</a:t>
            </a:r>
            <a:r>
              <a:rPr kumimoji="1" lang="ja-JP" altLang="en-US" dirty="0"/>
              <a:t>住民の皆様へのメッセージ</a:t>
            </a:r>
          </a:p>
          <a:p>
            <a:endParaRPr kumimoji="1" lang="ja-JP" altLang="en-US" dirty="0"/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52638"/>
            <a:ext cx="6858000" cy="13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9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
</cp:lastModifiedBy>
  <cp:revision>8</cp:revision>
  <cp:lastPrinted>2021-01-05T11:58:21Z</cp:lastPrinted>
  <dcterms:created xsi:type="dcterms:W3CDTF">2020-12-17T23:46:09Z</dcterms:created>
  <dcterms:modified xsi:type="dcterms:W3CDTF">2021-01-19T11:19:49Z</dcterms:modified>
</cp:coreProperties>
</file>