
<file path=[Content_Types].xml><?xml version="1.0" encoding="utf-8"?>
<Types xmlns="http://schemas.openxmlformats.org/package/2006/content-types">
  <Default Extension="tmp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>
      <p:cViewPr>
        <p:scale>
          <a:sx n="100" d="100"/>
          <a:sy n="100" d="100"/>
        </p:scale>
        <p:origin x="1666" y="-25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F73C0-A754-41A7-B437-BBC64F3226D8}" type="datetimeFigureOut">
              <a:rPr kumimoji="1" lang="ja-JP" altLang="en-US" smtClean="0"/>
              <a:t>2021/1/19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CBB4D-D653-42E5-AEA6-1955D6A022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3913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F73C0-A754-41A7-B437-BBC64F3226D8}" type="datetimeFigureOut">
              <a:rPr kumimoji="1" lang="ja-JP" altLang="en-US" smtClean="0"/>
              <a:t>2021/1/19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CBB4D-D653-42E5-AEA6-1955D6A022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3373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F73C0-A754-41A7-B437-BBC64F3226D8}" type="datetimeFigureOut">
              <a:rPr kumimoji="1" lang="ja-JP" altLang="en-US" smtClean="0"/>
              <a:t>2021/1/19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CBB4D-D653-42E5-AEA6-1955D6A022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8542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F73C0-A754-41A7-B437-BBC64F3226D8}" type="datetimeFigureOut">
              <a:rPr kumimoji="1" lang="ja-JP" altLang="en-US" smtClean="0"/>
              <a:t>2021/1/19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CBB4D-D653-42E5-AEA6-1955D6A022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6277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F73C0-A754-41A7-B437-BBC64F3226D8}" type="datetimeFigureOut">
              <a:rPr kumimoji="1" lang="ja-JP" altLang="en-US" smtClean="0"/>
              <a:t>2021/1/19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CBB4D-D653-42E5-AEA6-1955D6A022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6300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F73C0-A754-41A7-B437-BBC64F3226D8}" type="datetimeFigureOut">
              <a:rPr kumimoji="1" lang="ja-JP" altLang="en-US" smtClean="0"/>
              <a:t>2021/1/19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CBB4D-D653-42E5-AEA6-1955D6A022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3850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F73C0-A754-41A7-B437-BBC64F3226D8}" type="datetimeFigureOut">
              <a:rPr kumimoji="1" lang="ja-JP" altLang="en-US" smtClean="0"/>
              <a:t>2021/1/19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CBB4D-D653-42E5-AEA6-1955D6A022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4608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F73C0-A754-41A7-B437-BBC64F3226D8}" type="datetimeFigureOut">
              <a:rPr kumimoji="1" lang="ja-JP" altLang="en-US" smtClean="0"/>
              <a:t>2021/1/19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CBB4D-D653-42E5-AEA6-1955D6A022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1473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F73C0-A754-41A7-B437-BBC64F3226D8}" type="datetimeFigureOut">
              <a:rPr kumimoji="1" lang="ja-JP" altLang="en-US" smtClean="0"/>
              <a:t>2021/1/19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CBB4D-D653-42E5-AEA6-1955D6A022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4988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F73C0-A754-41A7-B437-BBC64F3226D8}" type="datetimeFigureOut">
              <a:rPr kumimoji="1" lang="ja-JP" altLang="en-US" smtClean="0"/>
              <a:t>2021/1/19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CBB4D-D653-42E5-AEA6-1955D6A022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6504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F73C0-A754-41A7-B437-BBC64F3226D8}" type="datetimeFigureOut">
              <a:rPr kumimoji="1" lang="ja-JP" altLang="en-US" smtClean="0"/>
              <a:t>2021/1/19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CBB4D-D653-42E5-AEA6-1955D6A022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9655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DF73C0-A754-41A7-B437-BBC64F3226D8}" type="datetimeFigureOut">
              <a:rPr kumimoji="1" lang="ja-JP" altLang="en-US" smtClean="0"/>
              <a:t>2021/1/19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9CBB4D-D653-42E5-AEA6-1955D6A022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8047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図 20">
            <a:extLst>
              <a:ext uri="{FF2B5EF4-FFF2-40B4-BE49-F238E27FC236}">
                <a16:creationId xmlns:a16="http://schemas.microsoft.com/office/drawing/2014/main" id="{5E722347-4C63-C745-8E12-02AC498AC2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1042" y="1"/>
            <a:ext cx="6929042" cy="9906000"/>
          </a:xfrm>
          <a:prstGeom prst="rect">
            <a:avLst/>
          </a:prstGeom>
        </p:spPr>
      </p:pic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6A519D8A-4B12-024A-818D-542AE00A81DC}"/>
              </a:ext>
            </a:extLst>
          </p:cNvPr>
          <p:cNvSpPr txBox="1"/>
          <p:nvPr/>
        </p:nvSpPr>
        <p:spPr>
          <a:xfrm>
            <a:off x="320039" y="6507481"/>
            <a:ext cx="60410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○〇町会</a:t>
            </a:r>
            <a:r>
              <a:rPr kumimoji="1" lang="ja-JP" altLang="en-US" dirty="0" smtClean="0"/>
              <a:t>から</a:t>
            </a:r>
            <a:r>
              <a:rPr kumimoji="1" lang="ja-JP" altLang="en-US" dirty="0"/>
              <a:t>住民の皆様へのメッセージ</a:t>
            </a:r>
          </a:p>
          <a:p>
            <a:endParaRPr kumimoji="1" lang="ja-JP" altLang="en-US" dirty="0"/>
          </a:p>
        </p:txBody>
      </p:sp>
      <p:pic>
        <p:nvPicPr>
          <p:cNvPr id="2" name="図 1" descr="画面の領域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152638"/>
            <a:ext cx="6858000" cy="1357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8103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51</TotalTime>
  <Words>9</Words>
  <Application>Microsoft Office PowerPoint</Application>
  <PresentationFormat>A4 210 x 297 mm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>TAIMS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東京都</dc:creator>
  <cp:lastModifiedBy>東京都
</cp:lastModifiedBy>
  <cp:revision>8</cp:revision>
  <cp:lastPrinted>2021-01-05T11:58:21Z</cp:lastPrinted>
  <dcterms:created xsi:type="dcterms:W3CDTF">2020-12-17T23:46:09Z</dcterms:created>
  <dcterms:modified xsi:type="dcterms:W3CDTF">2021-01-19T11:19:49Z</dcterms:modified>
</cp:coreProperties>
</file>