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4" autoAdjust="0"/>
    <p:restoredTop sz="94694"/>
  </p:normalViewPr>
  <p:slideViewPr>
    <p:cSldViewPr snapToGrid="0">
      <p:cViewPr varScale="1">
        <p:scale>
          <a:sx n="58" d="100"/>
          <a:sy n="58" d="100"/>
        </p:scale>
        <p:origin x="27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91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373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54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27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30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3850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60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47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98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50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F73C0-A754-41A7-B437-BBC64F3226D8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65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F73C0-A754-41A7-B437-BBC64F3226D8}" type="datetimeFigureOut">
              <a:rPr kumimoji="1" lang="ja-JP" altLang="en-US" smtClean="0"/>
              <a:t>2021/1/21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BB4D-D653-42E5-AEA6-1955D6A02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04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43108E7-3ADB-C64C-BAB2-587FC90E2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191E0A-F462-B742-AEB4-48BC41310B26}"/>
              </a:ext>
            </a:extLst>
          </p:cNvPr>
          <p:cNvSpPr txBox="1"/>
          <p:nvPr/>
        </p:nvSpPr>
        <p:spPr>
          <a:xfrm>
            <a:off x="396239" y="6812281"/>
            <a:ext cx="5888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○○町会</a:t>
            </a:r>
            <a:r>
              <a:rPr kumimoji="1" lang="ja-JP" altLang="en-US" dirty="0" smtClean="0"/>
              <a:t>から</a:t>
            </a:r>
            <a:r>
              <a:rPr kumimoji="1" lang="ja-JP" altLang="en-US" dirty="0"/>
              <a:t>住民の皆様へのメッセージ</a:t>
            </a:r>
          </a:p>
          <a:p>
            <a:endParaRPr kumimoji="1" lang="ja-JP" altLang="en-US" dirty="0"/>
          </a:p>
        </p:txBody>
      </p:sp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" y="8192198"/>
            <a:ext cx="6843353" cy="1402202"/>
          </a:xfrm>
          <a:prstGeom prst="rect">
            <a:avLst/>
          </a:prstGeom>
          <a:noFill/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11810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8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東京都
</cp:lastModifiedBy>
  <cp:revision>21</cp:revision>
  <cp:lastPrinted>2021-01-18T02:22:58Z</cp:lastPrinted>
  <dcterms:created xsi:type="dcterms:W3CDTF">2020-12-17T23:46:09Z</dcterms:created>
  <dcterms:modified xsi:type="dcterms:W3CDTF">2021-01-21T08:59:19Z</dcterms:modified>
</cp:coreProperties>
</file>