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00" d="100"/>
          <a:sy n="100" d="100"/>
        </p:scale>
        <p:origin x="1666" y="-2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37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54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27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30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85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0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47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98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5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65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04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E68CB561-B1E2-6642-9C20-C60730363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D6EC016-08B1-494D-8AEF-DD9B89473591}"/>
              </a:ext>
            </a:extLst>
          </p:cNvPr>
          <p:cNvSpPr txBox="1"/>
          <p:nvPr/>
        </p:nvSpPr>
        <p:spPr>
          <a:xfrm>
            <a:off x="411480" y="6507481"/>
            <a:ext cx="4983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○〇町会から住民の皆様へのメッセージ</a:t>
            </a:r>
          </a:p>
          <a:p>
            <a:endParaRPr kumimoji="1" lang="ja-JP" altLang="en-US"/>
          </a:p>
        </p:txBody>
      </p:sp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80473"/>
            <a:ext cx="6858000" cy="1408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03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9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
</cp:lastModifiedBy>
  <cp:revision>9</cp:revision>
  <cp:lastPrinted>2021-01-05T11:58:21Z</cp:lastPrinted>
  <dcterms:created xsi:type="dcterms:W3CDTF">2020-12-17T23:46:09Z</dcterms:created>
  <dcterms:modified xsi:type="dcterms:W3CDTF">2021-02-01T03:57:21Z</dcterms:modified>
</cp:coreProperties>
</file>