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00" d="100"/>
          <a:sy n="100" d="100"/>
        </p:scale>
        <p:origin x="1666" y="-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3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54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27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300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85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0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7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98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65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655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F73C0-A754-41A7-B437-BBC64F3226D8}" type="datetimeFigureOut">
              <a:rPr kumimoji="1" lang="ja-JP" altLang="en-US" smtClean="0"/>
              <a:t>2021/1/19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CBB4D-D653-42E5-AEA6-1955D6A02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04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>
            <a:extLst>
              <a:ext uri="{FF2B5EF4-FFF2-40B4-BE49-F238E27FC236}">
                <a16:creationId xmlns:a16="http://schemas.microsoft.com/office/drawing/2014/main" id="{FA5BF077-9E3C-6E4D-9F8D-CF38FA9F01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A0EC023-7A7B-4346-A9ED-74F47CD90220}"/>
              </a:ext>
            </a:extLst>
          </p:cNvPr>
          <p:cNvSpPr txBox="1"/>
          <p:nvPr/>
        </p:nvSpPr>
        <p:spPr>
          <a:xfrm>
            <a:off x="411480" y="6522721"/>
            <a:ext cx="4983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○〇町会から住民の皆様へのメッセージ</a:t>
            </a:r>
          </a:p>
          <a:p>
            <a:endParaRPr kumimoji="1" lang="ja-JP" altLang="en-US" dirty="0"/>
          </a:p>
        </p:txBody>
      </p:sp>
      <p:pic>
        <p:nvPicPr>
          <p:cNvPr id="2" name="図 1" descr="画面の領域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80473"/>
            <a:ext cx="6858000" cy="140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03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9</Words>
  <Application>Microsoft Office PowerPoint</Application>
  <PresentationFormat>A4 210 x 297 mm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
</cp:lastModifiedBy>
  <cp:revision>7</cp:revision>
  <cp:lastPrinted>2021-01-05T11:58:21Z</cp:lastPrinted>
  <dcterms:created xsi:type="dcterms:W3CDTF">2020-12-17T23:46:09Z</dcterms:created>
  <dcterms:modified xsi:type="dcterms:W3CDTF">2021-01-19T11:31:47Z</dcterms:modified>
</cp:coreProperties>
</file>