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83" r:id="rId4"/>
    <p:sldId id="291" r:id="rId5"/>
    <p:sldId id="289" r:id="rId6"/>
    <p:sldId id="287" r:id="rId7"/>
    <p:sldId id="292" r:id="rId8"/>
    <p:sldId id="293" r:id="rId9"/>
    <p:sldId id="294" r:id="rId10"/>
    <p:sldId id="279" r:id="rId11"/>
    <p:sldId id="295" r:id="rId12"/>
    <p:sldId id="267" r:id="rId13"/>
    <p:sldId id="272" r:id="rId14"/>
    <p:sldId id="273" r:id="rId15"/>
    <p:sldId id="257" r:id="rId16"/>
    <p:sldId id="282" r:id="rId1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RMQQPRpzukZ4tIX/cvIg==" hashData="m1ytOBlivyX+zmoBRjfwqV9zoARCt47HriQptjpKu1Gg2SFyfU5jCtPcRjWivpYecPIUHqF9Dv3tLRwUiwXUj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9FECFF"/>
    <a:srgbClr val="FF6600"/>
    <a:srgbClr val="9FE4FF"/>
    <a:srgbClr val="99CCFF"/>
    <a:srgbClr val="FF9900"/>
    <a:srgbClr val="F187D5"/>
    <a:srgbClr val="99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835" autoAdjust="0"/>
  </p:normalViewPr>
  <p:slideViewPr>
    <p:cSldViewPr snapToGrid="0">
      <p:cViewPr varScale="1">
        <p:scale>
          <a:sx n="76" d="100"/>
          <a:sy n="76" d="100"/>
        </p:scale>
        <p:origin x="1397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167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9.emf"/><Relationship Id="rId1" Type="http://schemas.openxmlformats.org/officeDocument/2006/relationships/image" Target="../media/image58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1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FE73-8746-4C5C-B500-53A145B500F2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E5DA-C86F-41A1-8E7A-4B80AE7A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1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「万引きは絶対ダメ」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とありますが、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万引き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という言葉は知っていますか？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まずはじめに「万引き」とは何なのか考えてみましょう。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23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★あてはまるものすべてに〇をつけてみましょう。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95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★あなたの周りの家族や友達、お店の人などみんな嫌な思いをしたり、悲しんだりします。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7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★みんなで声に出して言ってみましょう。このほかにどんなことがいえるか考えてみましょう。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58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★万引き防止の合言葉を覚えましょう。</a:t>
            </a:r>
            <a:endParaRPr kumimoji="1" lang="en-US" altLang="ja-JP" dirty="0"/>
          </a:p>
          <a:p>
            <a:r>
              <a:rPr kumimoji="1" lang="ja-JP" altLang="en-US" dirty="0"/>
              <a:t>★万引き防止の合言葉（万引き防止標語）をつくってみましょう。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24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★困ったときは家族や先生に相談しましょう。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92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★今日の授業のふりかえりをしましょう。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4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★これで授業は終わりです。リーフレットを家</a:t>
            </a:r>
            <a:r>
              <a:rPr kumimoji="1" lang="ja-JP" altLang="en-US"/>
              <a:t>に持ち帰って家族と一緒にお話ししましょう。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06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★この文の中に空いているところがあります。ここには何という言葉が入るでしょうか。</a:t>
            </a:r>
            <a:endParaRPr kumimoji="1" lang="en-US" altLang="ja-JP" dirty="0"/>
          </a:p>
          <a:p>
            <a:r>
              <a:rPr kumimoji="1" lang="ja-JP" altLang="en-US" dirty="0"/>
              <a:t>★答えは「万引き」と「はんざい」が入ります。お店の売り物を、お金を払わないで勝手に持っていくことを「万引き」と言い、万引きは法律でやってはいけないことになっている犯罪です。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4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★次は具体的な場面から万引きについて考えてみましょう。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★〇か✕で答えてみましょう。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★正解は✕です。万引きはたとえ１回でも犯罪です。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0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★次も〇か✕で答えましょう。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★正解は✕です。お店の売り物は必ずお金を払ってから持って帰りましょう。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45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5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1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★もし、あなたがお店の売り物をお金を払わず持って帰ってしまった場合、あなたの周りの人はどう思うでしょうか？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2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7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1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6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6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0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1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38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5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9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12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EC5E-0C90-46CA-8382-30654AA59210}" type="datetimeFigureOut">
              <a:rPr kumimoji="1" lang="ja-JP" altLang="en-US" smtClean="0"/>
              <a:t>2024/2/22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5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emf"/><Relationship Id="rId5" Type="http://schemas.microsoft.com/office/2007/relationships/hdphoto" Target="../media/hdphoto1.wdp"/><Relationship Id="rId15" Type="http://schemas.openxmlformats.org/officeDocument/2006/relationships/image" Target="../media/image4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2.emf"/><Relationship Id="rId1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1.xml"/><Relationship Id="rId7" Type="http://schemas.microsoft.com/office/2007/relationships/hdphoto" Target="../media/hdphoto3.wdp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30.emf"/><Relationship Id="rId15" Type="http://schemas.openxmlformats.org/officeDocument/2006/relationships/image" Target="../media/image40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6.emf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4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png"/><Relationship Id="rId11" Type="http://schemas.openxmlformats.org/officeDocument/2006/relationships/image" Target="../media/image43.emf"/><Relationship Id="rId5" Type="http://schemas.openxmlformats.org/officeDocument/2006/relationships/image" Target="../media/image41.emf"/><Relationship Id="rId15" Type="http://schemas.microsoft.com/office/2007/relationships/hdphoto" Target="../media/hdphoto2.wdp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emf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0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9.emf"/><Relationship Id="rId5" Type="http://schemas.microsoft.com/office/2007/relationships/hdphoto" Target="../media/hdphoto4.wdp"/><Relationship Id="rId15" Type="http://schemas.microsoft.com/office/2007/relationships/hdphoto" Target="../media/hdphoto2.wdp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51.png"/><Relationship Id="rId9" Type="http://schemas.openxmlformats.org/officeDocument/2006/relationships/image" Target="../media/image48.emf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6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microsoft.com/office/2007/relationships/hdphoto" Target="../media/hdphoto2.wdp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4.emf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62.emf"/><Relationship Id="rId3" Type="http://schemas.openxmlformats.org/officeDocument/2006/relationships/notesSlide" Target="../notesSlides/notesSlide15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11" Type="http://schemas.openxmlformats.org/officeDocument/2006/relationships/image" Target="../media/image59.emf"/><Relationship Id="rId5" Type="http://schemas.openxmlformats.org/officeDocument/2006/relationships/image" Target="../media/image58.emf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9.emf"/><Relationship Id="rId14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emf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1.e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emf"/><Relationship Id="rId5" Type="http://schemas.microsoft.com/office/2007/relationships/hdphoto" Target="../media/hdphoto2.wdp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6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e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emf"/><Relationship Id="rId5" Type="http://schemas.microsoft.com/office/2007/relationships/hdphoto" Target="../media/hdphoto2.wdp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6.png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e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7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7.bin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e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emf"/><Relationship Id="rId5" Type="http://schemas.microsoft.com/office/2007/relationships/hdphoto" Target="../media/hdphoto2.wdp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6.png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microsoft.com/office/2007/relationships/hdphoto" Target="../media/hdphoto1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emf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emf"/><Relationship Id="rId5" Type="http://schemas.microsoft.com/office/2007/relationships/hdphoto" Target="../media/hdphoto2.wdp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6.png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/>
          <p:cNvSpPr>
            <a:spLocks noChangeAspect="1"/>
          </p:cNvSpPr>
          <p:nvPr/>
        </p:nvSpPr>
        <p:spPr>
          <a:xfrm>
            <a:off x="287519" y="1008214"/>
            <a:ext cx="5400000" cy="54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110480" y="164396"/>
            <a:ext cx="4602480" cy="1296891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7519" y="1484390"/>
            <a:ext cx="3633035" cy="37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/>
              <a:t>みまもりぃぬ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87789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文書" r:id="rId6" imgW="10077678" imgH="2436576" progId="Word.Document.12">
                  <p:embed/>
                </p:oleObj>
              </mc:Choice>
              <mc:Fallback>
                <p:oleObj name="文書" r:id="rId6" imgW="10077678" imgH="24365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87781"/>
              </p:ext>
            </p:extLst>
          </p:nvPr>
        </p:nvGraphicFramePr>
        <p:xfrm>
          <a:off x="457200" y="282575"/>
          <a:ext cx="35496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文書" r:id="rId8" imgW="3871376" imgH="1576777" progId="Word.Document.12">
                  <p:embed/>
                </p:oleObj>
              </mc:Choice>
              <mc:Fallback>
                <p:oleObj name="文書" r:id="rId8" imgW="3871376" imgH="15767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282575"/>
                        <a:ext cx="35496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92235"/>
              </p:ext>
            </p:extLst>
          </p:nvPr>
        </p:nvGraphicFramePr>
        <p:xfrm>
          <a:off x="5390491" y="207584"/>
          <a:ext cx="4152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文書" r:id="rId10" imgW="8519581" imgH="2360669" progId="Word.Document.12">
                  <p:embed/>
                </p:oleObj>
              </mc:Choice>
              <mc:Fallback>
                <p:oleObj name="文書" r:id="rId10" imgW="8519581" imgH="2360669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0491" y="207584"/>
                        <a:ext cx="41529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51" y="5880926"/>
            <a:ext cx="619586" cy="606214"/>
          </a:xfrm>
          <a:prstGeom prst="rect">
            <a:avLst/>
          </a:prstGeom>
        </p:spPr>
      </p:pic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25076"/>
              </p:ext>
            </p:extLst>
          </p:nvPr>
        </p:nvGraphicFramePr>
        <p:xfrm>
          <a:off x="73591" y="6477001"/>
          <a:ext cx="6186963" cy="34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文書" r:id="rId14" imgW="6874403" imgH="380614" progId="Word.Document.12">
                  <p:embed/>
                </p:oleObj>
              </mc:Choice>
              <mc:Fallback>
                <p:oleObj name="文書" r:id="rId14" imgW="6874403" imgH="380614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591" y="6477001"/>
                        <a:ext cx="6186963" cy="34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乗算 19"/>
          <p:cNvSpPr>
            <a:spLocks noChangeAspect="1"/>
          </p:cNvSpPr>
          <p:nvPr/>
        </p:nvSpPr>
        <p:spPr>
          <a:xfrm>
            <a:off x="308540" y="1081540"/>
            <a:ext cx="5400676" cy="5400000"/>
          </a:xfrm>
          <a:prstGeom prst="mathMultiply">
            <a:avLst/>
          </a:prstGeom>
          <a:solidFill>
            <a:srgbClr val="F3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7604" y="1542529"/>
            <a:ext cx="4900085" cy="43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48437"/>
              </p:ext>
            </p:extLst>
          </p:nvPr>
        </p:nvGraphicFramePr>
        <p:xfrm>
          <a:off x="400050" y="1093788"/>
          <a:ext cx="91011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文書" r:id="rId4" imgW="12971871" imgH="3655043" progId="Word.Document.12">
                  <p:embed/>
                </p:oleObj>
              </mc:Choice>
              <mc:Fallback>
                <p:oleObj name="文書" r:id="rId4" imgW="12971871" imgH="3655043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1093788"/>
                        <a:ext cx="9101138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" name="文書" r:id="rId6" imgW="9268858" imgH="936065" progId="Word.Document.12">
                  <p:embed/>
                </p:oleObj>
              </mc:Choice>
              <mc:Fallback>
                <p:oleObj name="文書" r:id="rId6" imgW="9268858" imgH="936065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50" y="5248634"/>
            <a:ext cx="9233011" cy="69390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656" y="2813057"/>
            <a:ext cx="93059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8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文書" r:id="rId4" imgW="9268858" imgH="936065" progId="Word.Document.12">
                  <p:embed/>
                </p:oleObj>
              </mc:Choice>
              <mc:Fallback>
                <p:oleObj name="文書" r:id="rId4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1" b="97538" l="5856" r="94144">
                        <a14:foregroundMark x1="30631" y1="19692" x2="30631" y2="19692"/>
                        <a14:foregroundMark x1="34234" y1="19692" x2="34234" y2="19692"/>
                        <a14:foregroundMark x1="64865" y1="22462" x2="64865" y2="22462"/>
                        <a14:foregroundMark x1="64414" y1="24000" x2="64414" y2="24000"/>
                        <a14:foregroundMark x1="63063" y1="20308" x2="63063" y2="20308"/>
                        <a14:foregroundMark x1="57658" y1="22769" x2="57658" y2="22769"/>
                        <a14:foregroundMark x1="53604" y1="26462" x2="53604" y2="26462"/>
                        <a14:foregroundMark x1="63514" y1="25231" x2="63514" y2="25231"/>
                        <a14:foregroundMark x1="52252" y1="25231" x2="52252" y2="25231"/>
                        <a14:foregroundMark x1="42793" y1="24000" x2="42793" y2="24000"/>
                        <a14:foregroundMark x1="31081" y1="18154" x2="31081" y2="18154"/>
                        <a14:foregroundMark x1="40991" y1="22769" x2="40991" y2="22769"/>
                        <a14:foregroundMark x1="33784" y1="17846" x2="33784" y2="17846"/>
                        <a14:foregroundMark x1="30631" y1="25538" x2="30631" y2="2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99" y="3928875"/>
            <a:ext cx="1668301" cy="24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409575" y="3599234"/>
            <a:ext cx="7295381" cy="2597285"/>
          </a:xfrm>
          <a:prstGeom prst="wedgeRoundRectCallout">
            <a:avLst>
              <a:gd name="adj1" fmla="val 55930"/>
              <a:gd name="adj2" fmla="val -8287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938567"/>
              </p:ext>
            </p:extLst>
          </p:nvPr>
        </p:nvGraphicFramePr>
        <p:xfrm>
          <a:off x="673100" y="3925888"/>
          <a:ext cx="672161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文書" r:id="rId8" imgW="10043553" imgH="3639215" progId="Word.Document.12">
                  <p:embed/>
                </p:oleObj>
              </mc:Choice>
              <mc:Fallback>
                <p:oleObj name="文書" r:id="rId8" imgW="10043553" imgH="3639215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100" y="3925888"/>
                        <a:ext cx="6721613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2444" y="5591226"/>
            <a:ext cx="812800" cy="795258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288163" y="1247571"/>
            <a:ext cx="9186797" cy="2186842"/>
            <a:chOff x="288163" y="1247571"/>
            <a:chExt cx="9186797" cy="2186842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88163" y="1260270"/>
              <a:ext cx="9186797" cy="2174143"/>
              <a:chOff x="299203" y="2918826"/>
              <a:chExt cx="9186797" cy="2174143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71682" y="1247571"/>
              <a:ext cx="1752600" cy="217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30"/>
            <a:ext cx="9495692" cy="6421089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8467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文書" r:id="rId4" imgW="9268858" imgH="936065" progId="Word.Document.12">
                  <p:embed/>
                </p:oleObj>
              </mc:Choice>
              <mc:Fallback>
                <p:oleObj name="文書" r:id="rId4" imgW="9268858" imgH="936065" progId="Word.Documen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16" y="1524692"/>
            <a:ext cx="2724150" cy="3686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047" y="5035769"/>
            <a:ext cx="8538453" cy="1390650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350246" y="1368000"/>
            <a:ext cx="5997589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351600" y="2673796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3350246" y="3988911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59163"/>
              </p:ext>
            </p:extLst>
          </p:nvPr>
        </p:nvGraphicFramePr>
        <p:xfrm>
          <a:off x="3594100" y="1387475"/>
          <a:ext cx="3825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文書" r:id="rId8" imgW="5686098" imgH="1142201" progId="Word.Document.12">
                  <p:embed/>
                </p:oleObj>
              </mc:Choice>
              <mc:Fallback>
                <p:oleObj name="文書" r:id="rId8" imgW="5686098" imgH="1142201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4100" y="1387475"/>
                        <a:ext cx="382587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7094"/>
              </p:ext>
            </p:extLst>
          </p:nvPr>
        </p:nvGraphicFramePr>
        <p:xfrm>
          <a:off x="3592800" y="2722563"/>
          <a:ext cx="5222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文書" r:id="rId10" imgW="7823231" imgH="1157670" progId="Word.Document.12">
                  <p:embed/>
                </p:oleObj>
              </mc:Choice>
              <mc:Fallback>
                <p:oleObj name="文書" r:id="rId10" imgW="7823231" imgH="1157670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92800" y="2722563"/>
                        <a:ext cx="522287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12526"/>
              </p:ext>
            </p:extLst>
          </p:nvPr>
        </p:nvGraphicFramePr>
        <p:xfrm>
          <a:off x="3592800" y="4032000"/>
          <a:ext cx="5308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name="文書" r:id="rId12" imgW="7968774" imgH="1142201" progId="Word.Document.12">
                  <p:embed/>
                </p:oleObj>
              </mc:Choice>
              <mc:Fallback>
                <p:oleObj name="文書" r:id="rId12" imgW="7968774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2800" y="4032000"/>
                        <a:ext cx="530860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8889" y="1816858"/>
            <a:ext cx="812800" cy="79525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5915" y="3181182"/>
            <a:ext cx="812800" cy="79525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3274" y="4512643"/>
            <a:ext cx="812800" cy="79525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675" y="5788544"/>
            <a:ext cx="812800" cy="7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19808" y="232629"/>
            <a:ext cx="9495692" cy="273100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19808" y="5699760"/>
            <a:ext cx="9495692" cy="941939"/>
          </a:xfrm>
          <a:prstGeom prst="roundRect">
            <a:avLst>
              <a:gd name="adj" fmla="val 10731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5" name="図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" b="98137" l="2146" r="100000">
                        <a14:foregroundMark x1="42918" y1="20807" x2="42918" y2="20807"/>
                        <a14:foregroundMark x1="42918" y1="16770" x2="42918" y2="16770"/>
                        <a14:foregroundMark x1="34335" y1="18323" x2="34335" y2="18323"/>
                        <a14:foregroundMark x1="69099" y1="28261" x2="69099" y2="28261"/>
                        <a14:foregroundMark x1="60515" y1="23602" x2="60515" y2="23602"/>
                        <a14:foregroundMark x1="63519" y1="27329" x2="63519" y2="27329"/>
                        <a14:foregroundMark x1="55794" y1="23913" x2="55794" y2="23913"/>
                        <a14:foregroundMark x1="71674" y1="23602" x2="71674" y2="23602"/>
                        <a14:foregroundMark x1="68240" y1="17702" x2="68240" y2="17702"/>
                        <a14:foregroundMark x1="34764" y1="22981" x2="34764" y2="22981"/>
                        <a14:foregroundMark x1="66094" y1="17081" x2="66094" y2="17081"/>
                        <a14:foregroundMark x1="63519" y1="16460" x2="63519" y2="16460"/>
                        <a14:foregroundMark x1="61803" y1="16460" x2="61803" y2="16460"/>
                        <a14:foregroundMark x1="60086" y1="16149" x2="60086" y2="16149"/>
                        <a14:foregroundMark x1="59227" y1="16149" x2="59227" y2="16149"/>
                        <a14:foregroundMark x1="57940" y1="15839" x2="57940" y2="15839"/>
                        <a14:foregroundMark x1="55794" y1="15528" x2="55794" y2="15528"/>
                        <a14:foregroundMark x1="54077" y1="15528" x2="54077" y2="15528"/>
                        <a14:foregroundMark x1="51502" y1="15217" x2="51502" y2="15217"/>
                        <a14:foregroundMark x1="48927" y1="14907" x2="48927" y2="14907"/>
                        <a14:foregroundMark x1="46352" y1="14907" x2="46352" y2="14907"/>
                        <a14:foregroundMark x1="71674" y1="18944" x2="71674" y2="18944"/>
                        <a14:foregroundMark x1="72103" y1="21429" x2="72103" y2="21429"/>
                        <a14:foregroundMark x1="69099" y1="20186" x2="69099" y2="20186"/>
                        <a14:foregroundMark x1="67382" y1="25466" x2="67382" y2="25466"/>
                        <a14:foregroundMark x1="36052" y1="14596" x2="36052" y2="14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3" y="2963636"/>
            <a:ext cx="1872000" cy="27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フリーフォーム 19"/>
          <p:cNvSpPr/>
          <p:nvPr/>
        </p:nvSpPr>
        <p:spPr>
          <a:xfrm>
            <a:off x="2746469" y="3766639"/>
            <a:ext cx="6542311" cy="1659418"/>
          </a:xfrm>
          <a:custGeom>
            <a:avLst/>
            <a:gdLst>
              <a:gd name="connsiteX0" fmla="*/ 3590921 w 6542311"/>
              <a:gd name="connsiteY0" fmla="*/ 0 h 1659418"/>
              <a:gd name="connsiteX1" fmla="*/ 6542311 w 6542311"/>
              <a:gd name="connsiteY1" fmla="*/ 829709 h 1659418"/>
              <a:gd name="connsiteX2" fmla="*/ 3590921 w 6542311"/>
              <a:gd name="connsiteY2" fmla="*/ 1659418 h 1659418"/>
              <a:gd name="connsiteX3" fmla="*/ 654769 w 6542311"/>
              <a:gd name="connsiteY3" fmla="*/ 914542 h 1659418"/>
              <a:gd name="connsiteX4" fmla="*/ 650353 w 6542311"/>
              <a:gd name="connsiteY4" fmla="*/ 889956 h 1659418"/>
              <a:gd name="connsiteX5" fmla="*/ 0 w 6542311"/>
              <a:gd name="connsiteY5" fmla="*/ 767550 h 1659418"/>
              <a:gd name="connsiteX6" fmla="*/ 736567 w 6542311"/>
              <a:gd name="connsiteY6" fmla="*/ 628918 h 1659418"/>
              <a:gd name="connsiteX7" fmla="*/ 871466 w 6542311"/>
              <a:gd name="connsiteY7" fmla="*/ 506749 h 1659418"/>
              <a:gd name="connsiteX8" fmla="*/ 3590921 w 6542311"/>
              <a:gd name="connsiteY8" fmla="*/ 0 h 16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311" h="1659418">
                <a:moveTo>
                  <a:pt x="3590921" y="0"/>
                </a:moveTo>
                <a:cubicBezTo>
                  <a:pt x="5220929" y="0"/>
                  <a:pt x="6542311" y="371473"/>
                  <a:pt x="6542311" y="829709"/>
                </a:cubicBezTo>
                <a:cubicBezTo>
                  <a:pt x="6542311" y="1287945"/>
                  <a:pt x="5220929" y="1659418"/>
                  <a:pt x="3590921" y="1659418"/>
                </a:cubicBezTo>
                <a:cubicBezTo>
                  <a:pt x="2062789" y="1659418"/>
                  <a:pt x="805910" y="1332928"/>
                  <a:pt x="654769" y="914542"/>
                </a:cubicBezTo>
                <a:lnTo>
                  <a:pt x="650353" y="889956"/>
                </a:lnTo>
                <a:lnTo>
                  <a:pt x="0" y="767550"/>
                </a:lnTo>
                <a:lnTo>
                  <a:pt x="736567" y="628918"/>
                </a:lnTo>
                <a:lnTo>
                  <a:pt x="871466" y="506749"/>
                </a:lnTo>
                <a:cubicBezTo>
                  <a:pt x="1319511" y="208954"/>
                  <a:pt x="2368415" y="0"/>
                  <a:pt x="35909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4400" b="1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48233"/>
              </p:ext>
            </p:extLst>
          </p:nvPr>
        </p:nvGraphicFramePr>
        <p:xfrm>
          <a:off x="1238250" y="248920"/>
          <a:ext cx="74295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" name="文書" r:id="rId6" imgW="8029409" imgH="3014332" progId="Word.Document.12">
                  <p:embed/>
                </p:oleObj>
              </mc:Choice>
              <mc:Fallback>
                <p:oleObj name="文書" r:id="rId6" imgW="8029409" imgH="3014332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8250" y="248920"/>
                        <a:ext cx="74295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矢印 11"/>
          <p:cNvSpPr/>
          <p:nvPr/>
        </p:nvSpPr>
        <p:spPr>
          <a:xfrm>
            <a:off x="4601714" y="1717040"/>
            <a:ext cx="702573" cy="445162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72559"/>
              </p:ext>
            </p:extLst>
          </p:nvPr>
        </p:nvGraphicFramePr>
        <p:xfrm>
          <a:off x="2636253" y="2982796"/>
          <a:ext cx="5754272" cy="95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" name="文書" r:id="rId8" imgW="7192840" imgH="1192926" progId="Word.Document.12">
                  <p:embed/>
                </p:oleObj>
              </mc:Choice>
              <mc:Fallback>
                <p:oleObj name="文書" r:id="rId8" imgW="7192840" imgH="1192926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36253" y="2982796"/>
                        <a:ext cx="5754272" cy="95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82498"/>
              </p:ext>
            </p:extLst>
          </p:nvPr>
        </p:nvGraphicFramePr>
        <p:xfrm>
          <a:off x="3859213" y="4222750"/>
          <a:ext cx="48402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" name="文書" r:id="rId10" imgW="4916710" imgH="1288259" progId="Word.Document.12">
                  <p:embed/>
                </p:oleObj>
              </mc:Choice>
              <mc:Fallback>
                <p:oleObj name="文書" r:id="rId10" imgW="4916710" imgH="1288259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59213" y="4222750"/>
                        <a:ext cx="4840287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091502"/>
              </p:ext>
            </p:extLst>
          </p:nvPr>
        </p:nvGraphicFramePr>
        <p:xfrm>
          <a:off x="495300" y="5715000"/>
          <a:ext cx="9086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" name="文書" r:id="rId12" imgW="11367510" imgH="1142201" progId="Word.Document.12">
                  <p:embed/>
                </p:oleObj>
              </mc:Choice>
              <mc:Fallback>
                <p:oleObj name="文書" r:id="rId12" imgW="11367510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5300" y="5715000"/>
                        <a:ext cx="9086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図 2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3554" y="4715839"/>
            <a:ext cx="771946" cy="75528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4054" y="6102715"/>
            <a:ext cx="771946" cy="7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74393" y="624229"/>
            <a:ext cx="5140862" cy="1722437"/>
          </a:xfrm>
          <a:prstGeom prst="wedgeRoundRectCallout">
            <a:avLst>
              <a:gd name="adj1" fmla="val 63615"/>
              <a:gd name="adj2" fmla="val 23283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62658" y="3111499"/>
            <a:ext cx="9495692" cy="3640362"/>
            <a:chOff x="219808" y="3765125"/>
            <a:chExt cx="9495692" cy="2660222"/>
          </a:xfrm>
        </p:grpSpPr>
        <p:sp>
          <p:nvSpPr>
            <p:cNvPr id="6" name="角丸四角形 5"/>
            <p:cNvSpPr/>
            <p:nvPr/>
          </p:nvSpPr>
          <p:spPr>
            <a:xfrm>
              <a:off x="219808" y="3765125"/>
              <a:ext cx="9495692" cy="2660222"/>
            </a:xfrm>
            <a:prstGeom prst="roundRect">
              <a:avLst>
                <a:gd name="adj" fmla="val 5373"/>
              </a:avLst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/>
              <a:endParaRPr kumimoji="1"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219808" y="3765125"/>
              <a:ext cx="1666142" cy="361944"/>
            </a:xfrm>
            <a:prstGeom prst="roundRect">
              <a:avLst>
                <a:gd name="adj" fmla="val 26543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2798"/>
              </p:ext>
            </p:extLst>
          </p:nvPr>
        </p:nvGraphicFramePr>
        <p:xfrm>
          <a:off x="233680" y="888672"/>
          <a:ext cx="4981575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" name="文書" r:id="rId4" imgW="6581007" imgH="1854863" progId="Word.Document.12">
                  <p:embed/>
                </p:oleObj>
              </mc:Choice>
              <mc:Fallback>
                <p:oleObj name="文書" r:id="rId4" imgW="6581007" imgH="185486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680" y="888672"/>
                        <a:ext cx="4981575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560199"/>
              </p:ext>
            </p:extLst>
          </p:nvPr>
        </p:nvGraphicFramePr>
        <p:xfrm>
          <a:off x="364811" y="3009899"/>
          <a:ext cx="172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文書" r:id="rId6" imgW="1734690" imgH="634596" progId="Word.Document.12">
                  <p:embed/>
                </p:oleObj>
              </mc:Choice>
              <mc:Fallback>
                <p:oleObj name="文書" r:id="rId6" imgW="1734690" imgH="634596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811" y="3009899"/>
                        <a:ext cx="172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3334100" y="34544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505500" y="34671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338674"/>
              </p:ext>
            </p:extLst>
          </p:nvPr>
        </p:nvGraphicFramePr>
        <p:xfrm>
          <a:off x="317500" y="3604530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" name="文書" r:id="rId8" imgW="3078756" imgH="3213272" progId="Word.Document.12">
                  <p:embed/>
                </p:oleObj>
              </mc:Choice>
              <mc:Fallback>
                <p:oleObj name="文書" r:id="rId8" imgW="3078756" imgH="3213272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500" y="3604530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18978"/>
              </p:ext>
            </p:extLst>
          </p:nvPr>
        </p:nvGraphicFramePr>
        <p:xfrm>
          <a:off x="3429000" y="3602261"/>
          <a:ext cx="30353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" name="文書" r:id="rId10" imgW="3078756" imgH="3210754" progId="Word.Document.12">
                  <p:embed/>
                </p:oleObj>
              </mc:Choice>
              <mc:Fallback>
                <p:oleObj name="文書" r:id="rId10" imgW="3078756" imgH="3210754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9000" y="3602261"/>
                        <a:ext cx="30353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20674"/>
              </p:ext>
            </p:extLst>
          </p:nvPr>
        </p:nvGraphicFramePr>
        <p:xfrm>
          <a:off x="6546701" y="3602261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1" name="文書" r:id="rId12" imgW="3078756" imgH="3209315" progId="Word.Document.12">
                  <p:embed/>
                </p:oleObj>
              </mc:Choice>
              <mc:Fallback>
                <p:oleObj name="文書" r:id="rId12" imgW="3078756" imgH="3209315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46701" y="3602261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図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2991781"/>
            <a:ext cx="771946" cy="7552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6">
            <a:clrChange>
              <a:clrFrom>
                <a:srgbClr val="7DCEF4"/>
              </a:clrFrom>
              <a:clrTo>
                <a:srgbClr val="7DC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481011"/>
            <a:ext cx="3790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ふりかえろう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0500" y="1336079"/>
            <a:ext cx="9525000" cy="5329416"/>
          </a:xfrm>
          <a:prstGeom prst="roundRect">
            <a:avLst>
              <a:gd name="adj" fmla="val 243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21606"/>
              </p:ext>
            </p:extLst>
          </p:nvPr>
        </p:nvGraphicFramePr>
        <p:xfrm>
          <a:off x="645141" y="1428751"/>
          <a:ext cx="8615719" cy="9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" name="文書" r:id="rId4" imgW="8615719" imgH="916279" progId="Word.Document.12">
                  <p:embed/>
                </p:oleObj>
              </mc:Choice>
              <mc:Fallback>
                <p:oleObj name="文書" r:id="rId4" imgW="8615719" imgH="916279" progId="Word.Document.12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141" y="1428751"/>
                        <a:ext cx="8615719" cy="916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28600" y="2286000"/>
            <a:ext cx="93535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3954" y="1999376"/>
            <a:ext cx="865171" cy="84649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4884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" name="文書" r:id="rId8" imgW="9372864" imgH="4175240" progId="Word.Document.12">
                  <p:embed/>
                </p:oleObj>
              </mc:Choice>
              <mc:Fallback>
                <p:oleObj name="文書" r:id="rId8" imgW="9372864" imgH="4175240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54519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" name="文書" r:id="rId10" imgW="9088081" imgH="2118558" progId="Word.Document.12">
                  <p:embed/>
                </p:oleObj>
              </mc:Choice>
              <mc:Fallback>
                <p:oleObj name="文書" r:id="rId10" imgW="9088081" imgH="2118558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図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1467">
            <a:off x="8634573" y="3019253"/>
            <a:ext cx="488181" cy="750256"/>
          </a:xfrm>
          <a:prstGeom prst="rect">
            <a:avLst/>
          </a:prstGeom>
        </p:spPr>
      </p:pic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46798"/>
              </p:ext>
            </p:extLst>
          </p:nvPr>
        </p:nvGraphicFramePr>
        <p:xfrm>
          <a:off x="2354263" y="2217738"/>
          <a:ext cx="14827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" name="文書" r:id="rId13" imgW="1555854" imgH="1004058" progId="Word.Document.12">
                  <p:embed/>
                </p:oleObj>
              </mc:Choice>
              <mc:Fallback>
                <p:oleObj name="文書" r:id="rId13" imgW="1555854" imgH="1004058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54263" y="2217738"/>
                        <a:ext cx="14827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9937"/>
              </p:ext>
            </p:extLst>
          </p:nvPr>
        </p:nvGraphicFramePr>
        <p:xfrm>
          <a:off x="5391150" y="2879725"/>
          <a:ext cx="15557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" name="文書" r:id="rId15" imgW="1661788" imgH="1376757" progId="Word.Document.12">
                  <p:embed/>
                </p:oleObj>
              </mc:Choice>
              <mc:Fallback>
                <p:oleObj name="文書" r:id="rId15" imgW="1661788" imgH="1376757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91150" y="2879725"/>
                        <a:ext cx="1555750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コネクタ 26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364000" y="3527746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83785"/>
              </p:ext>
            </p:extLst>
          </p:nvPr>
        </p:nvGraphicFramePr>
        <p:xfrm>
          <a:off x="1030288" y="315913"/>
          <a:ext cx="80819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" name="文書" r:id="rId17" imgW="8264515" imgH="1597643" progId="Word.Document.12">
                  <p:embed/>
                </p:oleObj>
              </mc:Choice>
              <mc:Fallback>
                <p:oleObj name="文書" r:id="rId17" imgW="8264515" imgH="1597643" progId="Word.Document.12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0288" y="315913"/>
                        <a:ext cx="8081962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2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168900" y="6378707"/>
            <a:ext cx="4648200" cy="4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000" b="1" dirty="0"/>
              <a:t>リーフレット補助資料　</a:t>
            </a:r>
            <a:r>
              <a:rPr kumimoji="1" lang="en-US" altLang="ja-JP" sz="2000" b="1" dirty="0"/>
              <a:t>― </a:t>
            </a:r>
            <a:r>
              <a:rPr kumimoji="1" lang="ja-JP" altLang="en-US" sz="2000" b="1" dirty="0"/>
              <a:t>おわり</a:t>
            </a:r>
            <a:r>
              <a:rPr kumimoji="1" lang="en-US" altLang="ja-JP" sz="2000" b="1" dirty="0"/>
              <a:t> ―</a:t>
            </a:r>
            <a:endParaRPr kumimoji="1" lang="ja-JP" altLang="en-US" sz="2000" b="1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7500" y1="20567" x2="47500" y2="20567"/>
                        <a14:foregroundMark x1="58500" y1="19149" x2="58500" y2="19149"/>
                        <a14:foregroundMark x1="36500" y1="17376" x2="36500" y2="17376"/>
                        <a14:foregroundMark x1="42000" y1="17021" x2="42000" y2="1702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30" y="2090833"/>
            <a:ext cx="2407746" cy="338141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04" y="1542529"/>
            <a:ext cx="4900085" cy="4366638"/>
          </a:xfrm>
          <a:prstGeom prst="rect">
            <a:avLst/>
          </a:prstGeom>
        </p:spPr>
      </p:pic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20634"/>
              </p:ext>
            </p:extLst>
          </p:nvPr>
        </p:nvGraphicFramePr>
        <p:xfrm>
          <a:off x="457200" y="282575"/>
          <a:ext cx="35496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文書" r:id="rId7" imgW="3871376" imgH="1578576" progId="Word.Document.12">
                  <p:embed/>
                </p:oleObj>
              </mc:Choice>
              <mc:Fallback>
                <p:oleObj name="文書" r:id="rId7" imgW="3871376" imgH="1578576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282575"/>
                        <a:ext cx="35496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0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0"/>
              </p:ext>
            </p:extLst>
          </p:nvPr>
        </p:nvGraphicFramePr>
        <p:xfrm>
          <a:off x="882650" y="304800"/>
          <a:ext cx="80819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" name="文書" r:id="rId4" imgW="8264515" imgH="1142201" progId="Word.Document.12">
                  <p:embed/>
                </p:oleObj>
              </mc:Choice>
              <mc:Fallback>
                <p:oleObj name="文書" r:id="rId4" imgW="8264515" imgH="1142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2650" y="304800"/>
                        <a:ext cx="80819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83967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" name="文書" r:id="rId6" imgW="9372864" imgH="4175240" progId="Word.Document.12">
                  <p:embed/>
                </p:oleObj>
              </mc:Choice>
              <mc:Fallback>
                <p:oleObj name="文書" r:id="rId6" imgW="9372864" imgH="4175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95755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" name="文書" r:id="rId8" imgW="9088081" imgH="2118558" progId="Word.Document.12">
                  <p:embed/>
                </p:oleObj>
              </mc:Choice>
              <mc:Fallback>
                <p:oleObj name="文書" r:id="rId8" imgW="9088081" imgH="2118558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1467">
            <a:off x="8634573" y="3019253"/>
            <a:ext cx="488181" cy="750256"/>
          </a:xfrm>
          <a:prstGeom prst="rect">
            <a:avLst/>
          </a:prstGeom>
        </p:spPr>
      </p:pic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33451"/>
              </p:ext>
            </p:extLst>
          </p:nvPr>
        </p:nvGraphicFramePr>
        <p:xfrm>
          <a:off x="2354263" y="2217738"/>
          <a:ext cx="14716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" name="文書" r:id="rId11" imgW="1555854" imgH="1002619" progId="Word.Document.12">
                  <p:embed/>
                </p:oleObj>
              </mc:Choice>
              <mc:Fallback>
                <p:oleObj name="文書" r:id="rId11" imgW="1555854" imgH="1002619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4263" y="2217738"/>
                        <a:ext cx="1471612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54210"/>
              </p:ext>
            </p:extLst>
          </p:nvPr>
        </p:nvGraphicFramePr>
        <p:xfrm>
          <a:off x="5364000" y="2916866"/>
          <a:ext cx="15557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文書" r:id="rId13" imgW="1661788" imgH="697912" progId="Word.Document.12">
                  <p:embed/>
                </p:oleObj>
              </mc:Choice>
              <mc:Fallback>
                <p:oleObj name="文書" r:id="rId13" imgW="1661788" imgH="697912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4000" y="2916866"/>
                        <a:ext cx="1555750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364000" y="3527746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311302" y="164396"/>
            <a:ext cx="4232089" cy="120748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/>
              <a:t>みまもりぃぬ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87789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文書" r:id="rId4" imgW="10077678" imgH="2436576" progId="Word.Document.12">
                  <p:embed/>
                </p:oleObj>
              </mc:Choice>
              <mc:Fallback>
                <p:oleObj name="文書" r:id="rId4" imgW="10077678" imgH="2436576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551" y="5880926"/>
            <a:ext cx="619586" cy="606214"/>
          </a:xfrm>
          <a:prstGeom prst="rect">
            <a:avLst/>
          </a:prstGeom>
        </p:spPr>
      </p:pic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25076"/>
              </p:ext>
            </p:extLst>
          </p:nvPr>
        </p:nvGraphicFramePr>
        <p:xfrm>
          <a:off x="73591" y="6477001"/>
          <a:ext cx="6186963" cy="34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" name="文書" r:id="rId8" imgW="6874403" imgH="380614" progId="Word.Document.12">
                  <p:embed/>
                </p:oleObj>
              </mc:Choice>
              <mc:Fallback>
                <p:oleObj name="文書" r:id="rId8" imgW="6874403" imgH="380614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91" y="6477001"/>
                        <a:ext cx="6186963" cy="34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図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31" b="97538" l="5856" r="94144">
                        <a14:foregroundMark x1="30631" y1="19692" x2="30631" y2="19692"/>
                        <a14:foregroundMark x1="34234" y1="19692" x2="34234" y2="19692"/>
                        <a14:foregroundMark x1="64865" y1="22462" x2="64865" y2="22462"/>
                        <a14:foregroundMark x1="64414" y1="24000" x2="64414" y2="24000"/>
                        <a14:foregroundMark x1="63063" y1="20308" x2="63063" y2="20308"/>
                        <a14:foregroundMark x1="57658" y1="22769" x2="57658" y2="22769"/>
                        <a14:foregroundMark x1="53604" y1="26462" x2="53604" y2="26462"/>
                        <a14:foregroundMark x1="63514" y1="25231" x2="63514" y2="25231"/>
                        <a14:foregroundMark x1="52252" y1="25231" x2="52252" y2="25231"/>
                        <a14:foregroundMark x1="42793" y1="24000" x2="42793" y2="24000"/>
                        <a14:foregroundMark x1="31081" y1="18154" x2="31081" y2="18154"/>
                        <a14:foregroundMark x1="40991" y1="22769" x2="40991" y2="22769"/>
                        <a14:foregroundMark x1="33784" y1="17846" x2="33784" y2="17846"/>
                        <a14:foregroundMark x1="30631" y1="25538" x2="30631" y2="2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91" y="1371883"/>
            <a:ext cx="2679311" cy="39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02092"/>
              </p:ext>
            </p:extLst>
          </p:nvPr>
        </p:nvGraphicFramePr>
        <p:xfrm>
          <a:off x="5527675" y="220663"/>
          <a:ext cx="38798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name="文書" r:id="rId12" imgW="8519581" imgH="2357431" progId="Word.Document.12">
                  <p:embed/>
                </p:oleObj>
              </mc:Choice>
              <mc:Fallback>
                <p:oleObj name="文書" r:id="rId12" imgW="8519581" imgH="2357431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27675" y="220663"/>
                        <a:ext cx="387985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604" y="1542529"/>
            <a:ext cx="4900085" cy="4366638"/>
          </a:xfrm>
          <a:prstGeom prst="rect">
            <a:avLst/>
          </a:prstGeom>
        </p:spPr>
      </p:pic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20634"/>
              </p:ext>
            </p:extLst>
          </p:nvPr>
        </p:nvGraphicFramePr>
        <p:xfrm>
          <a:off x="457200" y="282575"/>
          <a:ext cx="35496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文書" r:id="rId15" imgW="3871376" imgH="1578576" progId="Word.Document.12">
                  <p:embed/>
                </p:oleObj>
              </mc:Choice>
              <mc:Fallback>
                <p:oleObj name="文書" r:id="rId15" imgW="3871376" imgH="1578576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200" y="282575"/>
                        <a:ext cx="35496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1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文書" r:id="rId6" imgW="7892804" imgH="931389" progId="Word.Document.12">
                  <p:embed/>
                </p:oleObj>
              </mc:Choice>
              <mc:Fallback>
                <p:oleObj name="文書" r:id="rId6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83135"/>
              </p:ext>
            </p:extLst>
          </p:nvPr>
        </p:nvGraphicFramePr>
        <p:xfrm>
          <a:off x="579599" y="1292400"/>
          <a:ext cx="7879218" cy="81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文書" r:id="rId8" imgW="10943358" imgH="1129610" progId="Word.Document.12">
                  <p:embed/>
                </p:oleObj>
              </mc:Choice>
              <mc:Fallback>
                <p:oleObj name="文書" r:id="rId8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599" y="1292400"/>
                        <a:ext cx="7879218" cy="813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534961" y="4053255"/>
            <a:ext cx="7490031" cy="163466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66022"/>
              </p:ext>
            </p:extLst>
          </p:nvPr>
        </p:nvGraphicFramePr>
        <p:xfrm>
          <a:off x="830263" y="42354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文書" r:id="rId10" imgW="10043553" imgH="3642452" progId="Word.Document.12">
                  <p:embed/>
                </p:oleObj>
              </mc:Choice>
              <mc:Fallback>
                <p:oleObj name="文書" r:id="rId10" imgW="10043553" imgH="3642452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0263" y="42354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4" name="文書" r:id="rId6" imgW="7892804" imgH="931389" progId="Word.Document.12">
                  <p:embed/>
                </p:oleObj>
              </mc:Choice>
              <mc:Fallback>
                <p:oleObj name="文書" r:id="rId6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1497"/>
              </p:ext>
            </p:extLst>
          </p:nvPr>
        </p:nvGraphicFramePr>
        <p:xfrm>
          <a:off x="577850" y="1292224"/>
          <a:ext cx="8527221" cy="130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文書" r:id="rId8" imgW="11843362" imgH="1807016" progId="Word.Document.12">
                  <p:embed/>
                </p:oleObj>
              </mc:Choice>
              <mc:Fallback>
                <p:oleObj name="文書" r:id="rId8" imgW="11843362" imgH="1807016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527221" cy="130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1669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文書" r:id="rId10" imgW="10043553" imgH="3655043" progId="Word.Document.12">
                  <p:embed/>
                </p:oleObj>
              </mc:Choice>
              <mc:Fallback>
                <p:oleObj name="文書" r:id="rId10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1" animBg="1"/>
      <p:bldP spid="22" grpId="2" animBg="1"/>
      <p:bldP spid="22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7028"/>
              </p:ext>
            </p:extLst>
          </p:nvPr>
        </p:nvGraphicFramePr>
        <p:xfrm>
          <a:off x="579598" y="1292400"/>
          <a:ext cx="8259316" cy="121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文書" r:id="rId4" imgW="11471272" imgH="1681464" progId="Word.Document.12">
                  <p:embed/>
                </p:oleObj>
              </mc:Choice>
              <mc:Fallback>
                <p:oleObj name="文書" r:id="rId4" imgW="11471272" imgH="1681464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598" y="1292400"/>
                        <a:ext cx="8259316" cy="1211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95699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文書" r:id="rId6" imgW="10043553" imgH="3655043" progId="Word.Document.12">
                  <p:embed/>
                </p:oleObj>
              </mc:Choice>
              <mc:Fallback>
                <p:oleObj name="文書" r:id="rId6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文書" r:id="rId10" imgW="7892804" imgH="931389" progId="Word.Document.12">
                  <p:embed/>
                </p:oleObj>
              </mc:Choice>
              <mc:Fallback>
                <p:oleObj name="文書" r:id="rId10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ドーナツ 1"/>
          <p:cNvSpPr/>
          <p:nvPr/>
        </p:nvSpPr>
        <p:spPr>
          <a:xfrm>
            <a:off x="2959575" y="3134704"/>
            <a:ext cx="2160000" cy="2160000"/>
          </a:xfrm>
          <a:prstGeom prst="donut">
            <a:avLst>
              <a:gd name="adj" fmla="val 146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13"/>
          <p:cNvSpPr/>
          <p:nvPr/>
        </p:nvSpPr>
        <p:spPr>
          <a:xfrm>
            <a:off x="7528726" y="2522704"/>
            <a:ext cx="612000" cy="612000"/>
          </a:xfrm>
          <a:prstGeom prst="donut">
            <a:avLst>
              <a:gd name="adj" fmla="val 1466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1" animBg="1"/>
      <p:bldP spid="2" grpId="2" animBg="1"/>
      <p:bldP spid="2" grpId="3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7676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文書" r:id="rId6" imgW="7892804" imgH="931389" progId="Word.Document.12">
                  <p:embed/>
                </p:oleObj>
              </mc:Choice>
              <mc:Fallback>
                <p:oleObj name="文書" r:id="rId6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88878"/>
              </p:ext>
            </p:extLst>
          </p:nvPr>
        </p:nvGraphicFramePr>
        <p:xfrm>
          <a:off x="577850" y="1292225"/>
          <a:ext cx="78311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文書" r:id="rId8" imgW="10943358" imgH="1129610" progId="Word.Document.12">
                  <p:embed/>
                </p:oleObj>
              </mc:Choice>
              <mc:Fallback>
                <p:oleObj name="文書" r:id="rId8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850" y="1292225"/>
                        <a:ext cx="783113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8"/>
            <a:ext cx="7490031" cy="2289054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03854"/>
              </p:ext>
            </p:extLst>
          </p:nvPr>
        </p:nvGraphicFramePr>
        <p:xfrm>
          <a:off x="966788" y="36258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文書" r:id="rId10" imgW="10043553" imgH="3651806" progId="Word.Document.12">
                  <p:embed/>
                </p:oleObj>
              </mc:Choice>
              <mc:Fallback>
                <p:oleObj name="文書" r:id="rId10" imgW="10043553" imgH="3651806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38" y="2435326"/>
            <a:ext cx="812800" cy="795258"/>
          </a:xfrm>
          <a:prstGeom prst="rect">
            <a:avLst/>
          </a:prstGeom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文書" r:id="rId6" imgW="7892804" imgH="931389" progId="Word.Document.12">
                  <p:embed/>
                </p:oleObj>
              </mc:Choice>
              <mc:Fallback>
                <p:oleObj name="文書" r:id="rId6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704002">
            <a:off x="7456726" y="2454955"/>
            <a:ext cx="756000" cy="756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56057"/>
              </p:ext>
            </p:extLst>
          </p:nvPr>
        </p:nvGraphicFramePr>
        <p:xfrm>
          <a:off x="577850" y="1292224"/>
          <a:ext cx="8638413" cy="140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文書" r:id="rId8" imgW="11997796" imgH="1949117" progId="Word.Document.12">
                  <p:embed/>
                </p:oleObj>
              </mc:Choice>
              <mc:Fallback>
                <p:oleObj name="文書" r:id="rId8" imgW="11997796" imgH="1949117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638413" cy="140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11363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文書" r:id="rId10" imgW="10043553" imgH="3655043" progId="Word.Document.12">
                  <p:embed/>
                </p:oleObj>
              </mc:Choice>
              <mc:Fallback>
                <p:oleObj name="文書" r:id="rId10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十字形 21"/>
          <p:cNvSpPr/>
          <p:nvPr/>
        </p:nvSpPr>
        <p:spPr>
          <a:xfrm rot="2704002">
            <a:off x="3210642" y="2822251"/>
            <a:ext cx="2160000" cy="2160000"/>
          </a:xfrm>
          <a:prstGeom prst="plus">
            <a:avLst>
              <a:gd name="adj" fmla="val 418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2" grpId="0" animBg="1"/>
      <p:bldP spid="22" grpId="1" animBg="1"/>
      <p:bldP spid="2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9982"/>
              </p:ext>
            </p:extLst>
          </p:nvPr>
        </p:nvGraphicFramePr>
        <p:xfrm>
          <a:off x="540000" y="1093788"/>
          <a:ext cx="861853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文書" r:id="rId4" imgW="12096852" imgH="1829680" progId="Word.Document.12">
                  <p:embed/>
                </p:oleObj>
              </mc:Choice>
              <mc:Fallback>
                <p:oleObj name="文書" r:id="rId4" imgW="12096852" imgH="1829680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000" y="1093788"/>
                        <a:ext cx="8618538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文書" r:id="rId6" imgW="9268858" imgH="936065" progId="Word.Document.12">
                  <p:embed/>
                </p:oleObj>
              </mc:Choice>
              <mc:Fallback>
                <p:oleObj name="文書" r:id="rId6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219808" y="2293953"/>
            <a:ext cx="9495692" cy="3947860"/>
            <a:chOff x="219808" y="2293953"/>
            <a:chExt cx="9495692" cy="394786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808" y="2293953"/>
              <a:ext cx="9495692" cy="3947860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34300" y="4024393"/>
              <a:ext cx="1752600" cy="217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05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2836</TotalTime>
  <Words>375</Words>
  <Application>Microsoft Office PowerPoint</Application>
  <PresentationFormat>A4 210 x 297 mm</PresentationFormat>
  <Paragraphs>69</Paragraphs>
  <Slides>16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HGP創英角ｺﾞｼｯｸUB</vt:lpstr>
      <vt:lpstr>HG丸ｺﾞｼｯｸM-PRO</vt:lpstr>
      <vt:lpstr>ＭＳ ゴシック</vt:lpstr>
      <vt:lpstr>游ゴシック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宮崎　孝平</cp:lastModifiedBy>
  <cp:revision>244</cp:revision>
  <dcterms:created xsi:type="dcterms:W3CDTF">2022-08-12T08:44:08Z</dcterms:created>
  <dcterms:modified xsi:type="dcterms:W3CDTF">2024-02-22T04:12:26Z</dcterms:modified>
</cp:coreProperties>
</file>